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44" r:id="rId3"/>
    <p:sldId id="387" r:id="rId4"/>
    <p:sldId id="360" r:id="rId5"/>
    <p:sldId id="362" r:id="rId6"/>
    <p:sldId id="383" r:id="rId7"/>
    <p:sldId id="361" r:id="rId8"/>
    <p:sldId id="374" r:id="rId9"/>
    <p:sldId id="348" r:id="rId10"/>
    <p:sldId id="349" r:id="rId11"/>
    <p:sldId id="350" r:id="rId12"/>
    <p:sldId id="351" r:id="rId13"/>
    <p:sldId id="385" r:id="rId14"/>
    <p:sldId id="352" r:id="rId15"/>
    <p:sldId id="353" r:id="rId16"/>
    <p:sldId id="354" r:id="rId17"/>
    <p:sldId id="355" r:id="rId18"/>
    <p:sldId id="356" r:id="rId19"/>
    <p:sldId id="357" r:id="rId20"/>
    <p:sldId id="384" r:id="rId21"/>
    <p:sldId id="358" r:id="rId22"/>
    <p:sldId id="316" r:id="rId23"/>
    <p:sldId id="386" r:id="rId24"/>
    <p:sldId id="373" r:id="rId25"/>
    <p:sldId id="375" r:id="rId26"/>
    <p:sldId id="376" r:id="rId27"/>
    <p:sldId id="378" r:id="rId28"/>
    <p:sldId id="379" r:id="rId29"/>
    <p:sldId id="380" r:id="rId30"/>
    <p:sldId id="381" r:id="rId31"/>
    <p:sldId id="382" r:id="rId32"/>
    <p:sldId id="277" r:id="rId33"/>
    <p:sldId id="27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02E56B-9F1E-4BE6-A4D7-7284E1827A8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</dgm:pt>
    <dgm:pt modelId="{872A977A-CB92-44B2-90EE-18ACAA2AAF73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ZA" dirty="0"/>
        </a:p>
      </dgm:t>
    </dgm:pt>
    <dgm:pt modelId="{91D1F596-3DEF-4C26-B089-BEAC3E63CB3E}" type="parTrans" cxnId="{078603D4-3212-4D24-96DF-096BBD2A2199}">
      <dgm:prSet/>
      <dgm:spPr/>
      <dgm:t>
        <a:bodyPr/>
        <a:lstStyle/>
        <a:p>
          <a:endParaRPr lang="en-ZA"/>
        </a:p>
      </dgm:t>
    </dgm:pt>
    <dgm:pt modelId="{E15B68F7-5053-44AB-B86E-D19CD1FE65CF}" type="sibTrans" cxnId="{078603D4-3212-4D24-96DF-096BBD2A2199}">
      <dgm:prSet/>
      <dgm:spPr/>
      <dgm:t>
        <a:bodyPr/>
        <a:lstStyle/>
        <a:p>
          <a:endParaRPr lang="en-ZA"/>
        </a:p>
      </dgm:t>
    </dgm:pt>
    <dgm:pt modelId="{FEDF4967-FEBA-4BD1-B928-F6F051B548E4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ZA" dirty="0"/>
        </a:p>
      </dgm:t>
    </dgm:pt>
    <dgm:pt modelId="{ADE2E240-06A3-45DC-A459-1942E7F2B04A}" type="parTrans" cxnId="{99771751-89C9-48D6-9E44-9FC66231EC57}">
      <dgm:prSet/>
      <dgm:spPr/>
      <dgm:t>
        <a:bodyPr/>
        <a:lstStyle/>
        <a:p>
          <a:endParaRPr lang="en-ZA"/>
        </a:p>
      </dgm:t>
    </dgm:pt>
    <dgm:pt modelId="{27C8F0B2-5D62-4F60-8147-48B1615E323E}" type="sibTrans" cxnId="{99771751-89C9-48D6-9E44-9FC66231EC57}">
      <dgm:prSet/>
      <dgm:spPr/>
      <dgm:t>
        <a:bodyPr/>
        <a:lstStyle/>
        <a:p>
          <a:endParaRPr lang="en-ZA"/>
        </a:p>
      </dgm:t>
    </dgm:pt>
    <dgm:pt modelId="{BD68F638-3287-4F2D-B8EF-C5ECFEBE3089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ZA" dirty="0"/>
        </a:p>
      </dgm:t>
    </dgm:pt>
    <dgm:pt modelId="{F02B1DFE-5C1C-46A8-9F17-BF53BF2DBDAE}" type="parTrans" cxnId="{8E3B5BE3-67A5-4CAB-84C4-AD0B517EADDF}">
      <dgm:prSet/>
      <dgm:spPr/>
      <dgm:t>
        <a:bodyPr/>
        <a:lstStyle/>
        <a:p>
          <a:endParaRPr lang="en-ZA"/>
        </a:p>
      </dgm:t>
    </dgm:pt>
    <dgm:pt modelId="{B9F52921-A041-4FC0-8C9D-21A3C33C9FDA}" type="sibTrans" cxnId="{8E3B5BE3-67A5-4CAB-84C4-AD0B517EADDF}">
      <dgm:prSet/>
      <dgm:spPr/>
      <dgm:t>
        <a:bodyPr/>
        <a:lstStyle/>
        <a:p>
          <a:endParaRPr lang="en-ZA"/>
        </a:p>
      </dgm:t>
    </dgm:pt>
    <dgm:pt modelId="{FF1BF3ED-3BF4-4124-A234-3AEFDF778620}" type="pres">
      <dgm:prSet presAssocID="{5E02E56B-9F1E-4BE6-A4D7-7284E1827A8F}" presName="rootnode" presStyleCnt="0">
        <dgm:presLayoutVars>
          <dgm:chMax/>
          <dgm:chPref/>
          <dgm:dir/>
          <dgm:animLvl val="lvl"/>
        </dgm:presLayoutVars>
      </dgm:prSet>
      <dgm:spPr/>
    </dgm:pt>
    <dgm:pt modelId="{54DFEF3E-80B6-4EAB-B016-B2CF3CC99889}" type="pres">
      <dgm:prSet presAssocID="{872A977A-CB92-44B2-90EE-18ACAA2AAF73}" presName="composite" presStyleCnt="0"/>
      <dgm:spPr/>
    </dgm:pt>
    <dgm:pt modelId="{FA1B3675-C393-466A-89F5-27A807E2ED04}" type="pres">
      <dgm:prSet presAssocID="{872A977A-CB92-44B2-90EE-18ACAA2AAF73}" presName="bentUpArrow1" presStyleLbl="alignImgPlace1" presStyleIdx="0" presStyleCnt="2"/>
      <dgm:spPr/>
    </dgm:pt>
    <dgm:pt modelId="{7C0FABCD-BD88-4E14-BDD3-527CD0C3B743}" type="pres">
      <dgm:prSet presAssocID="{872A977A-CB92-44B2-90EE-18ACAA2AAF73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F94E4FB-A5FF-4268-8895-E66A229EAA04}" type="pres">
      <dgm:prSet presAssocID="{872A977A-CB92-44B2-90EE-18ACAA2AAF73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69D14C83-883A-4CF5-A2EA-7F80EEDCB14E}" type="pres">
      <dgm:prSet presAssocID="{E15B68F7-5053-44AB-B86E-D19CD1FE65CF}" presName="sibTrans" presStyleCnt="0"/>
      <dgm:spPr/>
    </dgm:pt>
    <dgm:pt modelId="{123EFF57-3A5E-431B-B1D4-9FC5DED4D882}" type="pres">
      <dgm:prSet presAssocID="{FEDF4967-FEBA-4BD1-B928-F6F051B548E4}" presName="composite" presStyleCnt="0"/>
      <dgm:spPr/>
    </dgm:pt>
    <dgm:pt modelId="{D557AC2D-FC3A-4557-BFB8-A18678810F08}" type="pres">
      <dgm:prSet presAssocID="{FEDF4967-FEBA-4BD1-B928-F6F051B548E4}" presName="bentUpArrow1" presStyleLbl="alignImgPlace1" presStyleIdx="1" presStyleCnt="2"/>
      <dgm:spPr/>
    </dgm:pt>
    <dgm:pt modelId="{3C1CE320-4671-4023-B3CB-93E85D9B48A2}" type="pres">
      <dgm:prSet presAssocID="{FEDF4967-FEBA-4BD1-B928-F6F051B548E4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3B6ABED-B353-4ABF-A169-A07B7BCD96ED}" type="pres">
      <dgm:prSet presAssocID="{FEDF4967-FEBA-4BD1-B928-F6F051B548E4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B64616EB-523F-4EF5-896F-9894DF68D9A5}" type="pres">
      <dgm:prSet presAssocID="{27C8F0B2-5D62-4F60-8147-48B1615E323E}" presName="sibTrans" presStyleCnt="0"/>
      <dgm:spPr/>
    </dgm:pt>
    <dgm:pt modelId="{B5944DB5-CA9D-40C8-83C8-20817FA78123}" type="pres">
      <dgm:prSet presAssocID="{BD68F638-3287-4F2D-B8EF-C5ECFEBE3089}" presName="composite" presStyleCnt="0"/>
      <dgm:spPr/>
    </dgm:pt>
    <dgm:pt modelId="{7296D0BF-F0EB-4B1A-B051-2095559C3660}" type="pres">
      <dgm:prSet presAssocID="{BD68F638-3287-4F2D-B8EF-C5ECFEBE3089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A41C229A-B35E-4976-BD0F-09D7A85B3771}" type="presOf" srcId="{BD68F638-3287-4F2D-B8EF-C5ECFEBE3089}" destId="{7296D0BF-F0EB-4B1A-B051-2095559C3660}" srcOrd="0" destOrd="0" presId="urn:microsoft.com/office/officeart/2005/8/layout/StepDownProcess"/>
    <dgm:cxn modelId="{8E3B5BE3-67A5-4CAB-84C4-AD0B517EADDF}" srcId="{5E02E56B-9F1E-4BE6-A4D7-7284E1827A8F}" destId="{BD68F638-3287-4F2D-B8EF-C5ECFEBE3089}" srcOrd="2" destOrd="0" parTransId="{F02B1DFE-5C1C-46A8-9F17-BF53BF2DBDAE}" sibTransId="{B9F52921-A041-4FC0-8C9D-21A3C33C9FDA}"/>
    <dgm:cxn modelId="{42DB2956-6F57-4167-83DA-2E7695911C08}" type="presOf" srcId="{872A977A-CB92-44B2-90EE-18ACAA2AAF73}" destId="{7C0FABCD-BD88-4E14-BDD3-527CD0C3B743}" srcOrd="0" destOrd="0" presId="urn:microsoft.com/office/officeart/2005/8/layout/StepDownProcess"/>
    <dgm:cxn modelId="{99771751-89C9-48D6-9E44-9FC66231EC57}" srcId="{5E02E56B-9F1E-4BE6-A4D7-7284E1827A8F}" destId="{FEDF4967-FEBA-4BD1-B928-F6F051B548E4}" srcOrd="1" destOrd="0" parTransId="{ADE2E240-06A3-45DC-A459-1942E7F2B04A}" sibTransId="{27C8F0B2-5D62-4F60-8147-48B1615E323E}"/>
    <dgm:cxn modelId="{496074CB-FCB0-46E8-B1F0-D4AFDE98988C}" type="presOf" srcId="{5E02E56B-9F1E-4BE6-A4D7-7284E1827A8F}" destId="{FF1BF3ED-3BF4-4124-A234-3AEFDF778620}" srcOrd="0" destOrd="0" presId="urn:microsoft.com/office/officeart/2005/8/layout/StepDownProcess"/>
    <dgm:cxn modelId="{A242CBE4-93CC-49F0-BAE5-A142A71421E0}" type="presOf" srcId="{FEDF4967-FEBA-4BD1-B928-F6F051B548E4}" destId="{3C1CE320-4671-4023-B3CB-93E85D9B48A2}" srcOrd="0" destOrd="0" presId="urn:microsoft.com/office/officeart/2005/8/layout/StepDownProcess"/>
    <dgm:cxn modelId="{078603D4-3212-4D24-96DF-096BBD2A2199}" srcId="{5E02E56B-9F1E-4BE6-A4D7-7284E1827A8F}" destId="{872A977A-CB92-44B2-90EE-18ACAA2AAF73}" srcOrd="0" destOrd="0" parTransId="{91D1F596-3DEF-4C26-B089-BEAC3E63CB3E}" sibTransId="{E15B68F7-5053-44AB-B86E-D19CD1FE65CF}"/>
    <dgm:cxn modelId="{2320A835-063A-439A-9471-832663F1F2A0}" type="presParOf" srcId="{FF1BF3ED-3BF4-4124-A234-3AEFDF778620}" destId="{54DFEF3E-80B6-4EAB-B016-B2CF3CC99889}" srcOrd="0" destOrd="0" presId="urn:microsoft.com/office/officeart/2005/8/layout/StepDownProcess"/>
    <dgm:cxn modelId="{025BCE66-23CA-440E-8A4E-E50E3A951E7E}" type="presParOf" srcId="{54DFEF3E-80B6-4EAB-B016-B2CF3CC99889}" destId="{FA1B3675-C393-466A-89F5-27A807E2ED04}" srcOrd="0" destOrd="0" presId="urn:microsoft.com/office/officeart/2005/8/layout/StepDownProcess"/>
    <dgm:cxn modelId="{EA3B5628-1529-4D38-A3F0-0016D0E9C913}" type="presParOf" srcId="{54DFEF3E-80B6-4EAB-B016-B2CF3CC99889}" destId="{7C0FABCD-BD88-4E14-BDD3-527CD0C3B743}" srcOrd="1" destOrd="0" presId="urn:microsoft.com/office/officeart/2005/8/layout/StepDownProcess"/>
    <dgm:cxn modelId="{393984A7-76ED-48A9-9BA7-DAB91A6CE505}" type="presParOf" srcId="{54DFEF3E-80B6-4EAB-B016-B2CF3CC99889}" destId="{FF94E4FB-A5FF-4268-8895-E66A229EAA04}" srcOrd="2" destOrd="0" presId="urn:microsoft.com/office/officeart/2005/8/layout/StepDownProcess"/>
    <dgm:cxn modelId="{9A3C6491-273F-4E82-B00C-A20334132AF6}" type="presParOf" srcId="{FF1BF3ED-3BF4-4124-A234-3AEFDF778620}" destId="{69D14C83-883A-4CF5-A2EA-7F80EEDCB14E}" srcOrd="1" destOrd="0" presId="urn:microsoft.com/office/officeart/2005/8/layout/StepDownProcess"/>
    <dgm:cxn modelId="{0C5E6155-00F0-4FA6-BF4C-6F9A065FB598}" type="presParOf" srcId="{FF1BF3ED-3BF4-4124-A234-3AEFDF778620}" destId="{123EFF57-3A5E-431B-B1D4-9FC5DED4D882}" srcOrd="2" destOrd="0" presId="urn:microsoft.com/office/officeart/2005/8/layout/StepDownProcess"/>
    <dgm:cxn modelId="{994FF1DA-B532-4F07-A26F-F4DED1288591}" type="presParOf" srcId="{123EFF57-3A5E-431B-B1D4-9FC5DED4D882}" destId="{D557AC2D-FC3A-4557-BFB8-A18678810F08}" srcOrd="0" destOrd="0" presId="urn:microsoft.com/office/officeart/2005/8/layout/StepDownProcess"/>
    <dgm:cxn modelId="{26746A1C-1D10-4FD9-B4BB-9C97D22CBBBA}" type="presParOf" srcId="{123EFF57-3A5E-431B-B1D4-9FC5DED4D882}" destId="{3C1CE320-4671-4023-B3CB-93E85D9B48A2}" srcOrd="1" destOrd="0" presId="urn:microsoft.com/office/officeart/2005/8/layout/StepDownProcess"/>
    <dgm:cxn modelId="{14C8FB87-2564-4EAF-8B39-B1E4C23C3BAC}" type="presParOf" srcId="{123EFF57-3A5E-431B-B1D4-9FC5DED4D882}" destId="{B3B6ABED-B353-4ABF-A169-A07B7BCD96ED}" srcOrd="2" destOrd="0" presId="urn:microsoft.com/office/officeart/2005/8/layout/StepDownProcess"/>
    <dgm:cxn modelId="{75AA775B-5050-4AED-BCC9-B562F20E0B57}" type="presParOf" srcId="{FF1BF3ED-3BF4-4124-A234-3AEFDF778620}" destId="{B64616EB-523F-4EF5-896F-9894DF68D9A5}" srcOrd="3" destOrd="0" presId="urn:microsoft.com/office/officeart/2005/8/layout/StepDownProcess"/>
    <dgm:cxn modelId="{B781BB43-A23F-4C7A-B3C8-CF4C5278151F}" type="presParOf" srcId="{FF1BF3ED-3BF4-4124-A234-3AEFDF778620}" destId="{B5944DB5-CA9D-40C8-83C8-20817FA78123}" srcOrd="4" destOrd="0" presId="urn:microsoft.com/office/officeart/2005/8/layout/StepDownProcess"/>
    <dgm:cxn modelId="{7D8BC314-9F27-4EBF-BCED-9231DA9DBF04}" type="presParOf" srcId="{B5944DB5-CA9D-40C8-83C8-20817FA78123}" destId="{7296D0BF-F0EB-4B1A-B051-2095559C3660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201185-57E6-462E-8EE4-1FF543E9DBFD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88A02D8D-B30E-47B2-8A27-3462DE514C40}">
      <dgm:prSet/>
      <dgm:spPr/>
      <dgm:t>
        <a:bodyPr/>
        <a:lstStyle/>
        <a:p>
          <a:pPr rtl="0"/>
          <a:r>
            <a:rPr lang="en-ZA" dirty="0" smtClean="0"/>
            <a:t>Safety</a:t>
          </a:r>
          <a:endParaRPr lang="en-ZA" dirty="0"/>
        </a:p>
      </dgm:t>
    </dgm:pt>
    <dgm:pt modelId="{3F68F660-DC44-455D-9E54-23163CF1543C}" type="parTrans" cxnId="{B847BE6F-AB95-46BC-88AC-EA594B588E52}">
      <dgm:prSet/>
      <dgm:spPr/>
      <dgm:t>
        <a:bodyPr/>
        <a:lstStyle/>
        <a:p>
          <a:endParaRPr lang="en-ZA"/>
        </a:p>
      </dgm:t>
    </dgm:pt>
    <dgm:pt modelId="{0EB8FB61-099C-4E81-B451-C5B6B0609C48}" type="sibTrans" cxnId="{B847BE6F-AB95-46BC-88AC-EA594B588E52}">
      <dgm:prSet/>
      <dgm:spPr/>
      <dgm:t>
        <a:bodyPr/>
        <a:lstStyle/>
        <a:p>
          <a:endParaRPr lang="en-ZA"/>
        </a:p>
      </dgm:t>
    </dgm:pt>
    <dgm:pt modelId="{ACD31D61-9BF4-4446-A7C0-0BC019EB6CAC}">
      <dgm:prSet/>
      <dgm:spPr/>
      <dgm:t>
        <a:bodyPr/>
        <a:lstStyle/>
        <a:p>
          <a:pPr rtl="0"/>
          <a:r>
            <a:rPr lang="en-ZA" dirty="0" smtClean="0"/>
            <a:t>Accuracy &amp; Precision</a:t>
          </a:r>
          <a:endParaRPr lang="en-ZA" dirty="0"/>
        </a:p>
      </dgm:t>
    </dgm:pt>
    <dgm:pt modelId="{D69268F3-8B3D-409F-A1C3-78FAAE1AF170}" type="parTrans" cxnId="{89DA3844-EBB4-4EFC-8D78-A28D73D66B38}">
      <dgm:prSet/>
      <dgm:spPr/>
      <dgm:t>
        <a:bodyPr/>
        <a:lstStyle/>
        <a:p>
          <a:endParaRPr lang="en-ZA"/>
        </a:p>
      </dgm:t>
    </dgm:pt>
    <dgm:pt modelId="{EB2CDFAE-E64C-42FF-AD05-EDCC2B5E9F81}" type="sibTrans" cxnId="{89DA3844-EBB4-4EFC-8D78-A28D73D66B38}">
      <dgm:prSet/>
      <dgm:spPr/>
      <dgm:t>
        <a:bodyPr/>
        <a:lstStyle/>
        <a:p>
          <a:endParaRPr lang="en-ZA"/>
        </a:p>
      </dgm:t>
    </dgm:pt>
    <dgm:pt modelId="{4C516FBF-A53E-4D74-A4BF-A48A9D268843}">
      <dgm:prSet/>
      <dgm:spPr/>
      <dgm:t>
        <a:bodyPr/>
        <a:lstStyle/>
        <a:p>
          <a:pPr rtl="0"/>
          <a:r>
            <a:rPr lang="en-ZA" dirty="0" smtClean="0"/>
            <a:t>Improved control</a:t>
          </a:r>
          <a:endParaRPr lang="en-ZA" dirty="0"/>
        </a:p>
      </dgm:t>
    </dgm:pt>
    <dgm:pt modelId="{EE1D9925-700E-44CA-A98B-FDB19AB8D76D}" type="parTrans" cxnId="{5371210F-06A7-42ED-84D5-033156DB55DC}">
      <dgm:prSet/>
      <dgm:spPr/>
      <dgm:t>
        <a:bodyPr/>
        <a:lstStyle/>
        <a:p>
          <a:endParaRPr lang="en-ZA"/>
        </a:p>
      </dgm:t>
    </dgm:pt>
    <dgm:pt modelId="{3356DB3F-72A5-46D1-AB49-B4573BBB7DCF}" type="sibTrans" cxnId="{5371210F-06A7-42ED-84D5-033156DB55DC}">
      <dgm:prSet/>
      <dgm:spPr/>
      <dgm:t>
        <a:bodyPr/>
        <a:lstStyle/>
        <a:p>
          <a:endParaRPr lang="en-ZA"/>
        </a:p>
      </dgm:t>
    </dgm:pt>
    <dgm:pt modelId="{7F02F1D1-7DBE-4726-AC23-76857DEC27F7}">
      <dgm:prSet/>
      <dgm:spPr/>
      <dgm:t>
        <a:bodyPr/>
        <a:lstStyle/>
        <a:p>
          <a:pPr rtl="0"/>
          <a:r>
            <a:rPr lang="en-ZA" dirty="0" smtClean="0"/>
            <a:t>Convenient</a:t>
          </a:r>
          <a:endParaRPr lang="en-ZA" dirty="0"/>
        </a:p>
      </dgm:t>
    </dgm:pt>
    <dgm:pt modelId="{1A7804FD-21F5-479E-A349-3519F046575E}" type="parTrans" cxnId="{B272941E-285C-4573-A088-DF0D7BD02A90}">
      <dgm:prSet/>
      <dgm:spPr/>
      <dgm:t>
        <a:bodyPr/>
        <a:lstStyle/>
        <a:p>
          <a:endParaRPr lang="en-ZA"/>
        </a:p>
      </dgm:t>
    </dgm:pt>
    <dgm:pt modelId="{497C216A-499C-4E48-B2E0-A824DB8EB25A}" type="sibTrans" cxnId="{B272941E-285C-4573-A088-DF0D7BD02A90}">
      <dgm:prSet/>
      <dgm:spPr/>
      <dgm:t>
        <a:bodyPr/>
        <a:lstStyle/>
        <a:p>
          <a:endParaRPr lang="en-ZA"/>
        </a:p>
      </dgm:t>
    </dgm:pt>
    <dgm:pt modelId="{BA04CF1A-1C5E-4488-83CD-238C47A20A26}">
      <dgm:prSet/>
      <dgm:spPr/>
      <dgm:t>
        <a:bodyPr/>
        <a:lstStyle/>
        <a:p>
          <a:pPr rtl="0"/>
          <a:r>
            <a:rPr lang="en-ZA" dirty="0" smtClean="0"/>
            <a:t>Cost-effective</a:t>
          </a:r>
          <a:endParaRPr lang="en-ZA" dirty="0"/>
        </a:p>
      </dgm:t>
    </dgm:pt>
    <dgm:pt modelId="{A7F3F327-83FB-4F25-9087-A7E6485EEDBC}" type="parTrans" cxnId="{93360317-C1AD-4524-87CA-6071ABF53555}">
      <dgm:prSet/>
      <dgm:spPr/>
      <dgm:t>
        <a:bodyPr/>
        <a:lstStyle/>
        <a:p>
          <a:endParaRPr lang="en-ZA"/>
        </a:p>
      </dgm:t>
    </dgm:pt>
    <dgm:pt modelId="{86BAAD94-DCE1-48EF-BA2C-91E9189B26CD}" type="sibTrans" cxnId="{93360317-C1AD-4524-87CA-6071ABF53555}">
      <dgm:prSet/>
      <dgm:spPr/>
      <dgm:t>
        <a:bodyPr/>
        <a:lstStyle/>
        <a:p>
          <a:endParaRPr lang="en-ZA"/>
        </a:p>
      </dgm:t>
    </dgm:pt>
    <dgm:pt modelId="{D8FF9BD3-DA8D-4EF7-A0E6-6079AD13D970}">
      <dgm:prSet/>
      <dgm:spPr/>
      <dgm:t>
        <a:bodyPr/>
        <a:lstStyle/>
        <a:p>
          <a:pPr rtl="0"/>
          <a:r>
            <a:rPr lang="en-ZA" dirty="0" smtClean="0"/>
            <a:t>Time-saving</a:t>
          </a:r>
          <a:endParaRPr lang="en-ZA" dirty="0"/>
        </a:p>
      </dgm:t>
    </dgm:pt>
    <dgm:pt modelId="{504D456A-7EE6-4ABD-B6D5-F86C442F0085}" type="parTrans" cxnId="{A7B1DE6A-BC80-4881-8275-25EBE7F3485F}">
      <dgm:prSet/>
      <dgm:spPr/>
      <dgm:t>
        <a:bodyPr/>
        <a:lstStyle/>
        <a:p>
          <a:endParaRPr lang="en-ZA"/>
        </a:p>
      </dgm:t>
    </dgm:pt>
    <dgm:pt modelId="{EA088393-A679-4162-9EC2-D495D21D612F}" type="sibTrans" cxnId="{A7B1DE6A-BC80-4881-8275-25EBE7F3485F}">
      <dgm:prSet/>
      <dgm:spPr/>
      <dgm:t>
        <a:bodyPr/>
        <a:lstStyle/>
        <a:p>
          <a:endParaRPr lang="en-ZA"/>
        </a:p>
      </dgm:t>
    </dgm:pt>
    <dgm:pt modelId="{108FFD18-72BE-4B9A-8D94-F75807610834}">
      <dgm:prSet/>
      <dgm:spPr/>
      <dgm:t>
        <a:bodyPr/>
        <a:lstStyle/>
        <a:p>
          <a:pPr rtl="0"/>
          <a:r>
            <a:rPr lang="en-ZA" dirty="0" smtClean="0"/>
            <a:t>Space-saving</a:t>
          </a:r>
          <a:endParaRPr lang="en-ZA" dirty="0"/>
        </a:p>
      </dgm:t>
    </dgm:pt>
    <dgm:pt modelId="{B6A11E4D-6D72-488F-B7BA-940F4DD6B0C9}" type="parTrans" cxnId="{8C0841B7-15EB-4041-84E7-320293FBFBFF}">
      <dgm:prSet/>
      <dgm:spPr/>
      <dgm:t>
        <a:bodyPr/>
        <a:lstStyle/>
        <a:p>
          <a:endParaRPr lang="en-ZA"/>
        </a:p>
      </dgm:t>
    </dgm:pt>
    <dgm:pt modelId="{682FD7AB-60C7-45B2-BD4E-6C087DF56FDE}" type="sibTrans" cxnId="{8C0841B7-15EB-4041-84E7-320293FBFBFF}">
      <dgm:prSet/>
      <dgm:spPr/>
      <dgm:t>
        <a:bodyPr/>
        <a:lstStyle/>
        <a:p>
          <a:endParaRPr lang="en-ZA"/>
        </a:p>
      </dgm:t>
    </dgm:pt>
    <dgm:pt modelId="{29743A71-92CA-4D26-8E41-FFB69B2FF2CE}">
      <dgm:prSet/>
      <dgm:spPr/>
      <dgm:t>
        <a:bodyPr/>
        <a:lstStyle/>
        <a:p>
          <a:pPr rtl="0"/>
          <a:r>
            <a:rPr lang="en-ZA" dirty="0" smtClean="0"/>
            <a:t>Hygienic</a:t>
          </a:r>
          <a:endParaRPr lang="en-ZA" dirty="0"/>
        </a:p>
      </dgm:t>
    </dgm:pt>
    <dgm:pt modelId="{35A31A87-6893-4925-AE6F-EE9BB5EF9CCF}" type="parTrans" cxnId="{CD554AD7-34B9-4FD7-922B-FF54C5E601CB}">
      <dgm:prSet/>
      <dgm:spPr/>
      <dgm:t>
        <a:bodyPr/>
        <a:lstStyle/>
        <a:p>
          <a:endParaRPr lang="en-ZA"/>
        </a:p>
      </dgm:t>
    </dgm:pt>
    <dgm:pt modelId="{142D41AF-F4F9-4F6C-9252-412745C97AC8}" type="sibTrans" cxnId="{CD554AD7-34B9-4FD7-922B-FF54C5E601CB}">
      <dgm:prSet/>
      <dgm:spPr/>
      <dgm:t>
        <a:bodyPr/>
        <a:lstStyle/>
        <a:p>
          <a:endParaRPr lang="en-ZA"/>
        </a:p>
      </dgm:t>
    </dgm:pt>
    <dgm:pt modelId="{95CEBF6F-57C8-4013-AAD1-E74BA79C1156}">
      <dgm:prSet/>
      <dgm:spPr/>
      <dgm:t>
        <a:bodyPr/>
        <a:lstStyle/>
        <a:p>
          <a:pPr rtl="0"/>
          <a:r>
            <a:rPr lang="en-ZA" dirty="0" smtClean="0"/>
            <a:t>Clear liability shift</a:t>
          </a:r>
          <a:endParaRPr lang="en-ZA" dirty="0"/>
        </a:p>
      </dgm:t>
    </dgm:pt>
    <dgm:pt modelId="{982DD3A3-18A8-4D52-8343-2A290AAC90AD}" type="parTrans" cxnId="{F9681B91-3B20-4BE7-85C9-86A5644FA61C}">
      <dgm:prSet/>
      <dgm:spPr/>
      <dgm:t>
        <a:bodyPr/>
        <a:lstStyle/>
        <a:p>
          <a:endParaRPr lang="en-ZA"/>
        </a:p>
      </dgm:t>
    </dgm:pt>
    <dgm:pt modelId="{25EB2D9F-0BC0-4194-8D7D-CCC33A44CA16}" type="sibTrans" cxnId="{F9681B91-3B20-4BE7-85C9-86A5644FA61C}">
      <dgm:prSet/>
      <dgm:spPr/>
      <dgm:t>
        <a:bodyPr/>
        <a:lstStyle/>
        <a:p>
          <a:endParaRPr lang="en-ZA"/>
        </a:p>
      </dgm:t>
    </dgm:pt>
    <dgm:pt modelId="{820632A5-7D74-4D1A-B67E-746DA7657AD8}">
      <dgm:prSet/>
      <dgm:spPr/>
      <dgm:t>
        <a:bodyPr/>
        <a:lstStyle/>
        <a:p>
          <a:pPr rtl="0"/>
          <a:r>
            <a:rPr lang="en-ZA" dirty="0" smtClean="0"/>
            <a:t>Reinforces relationships with healthcare team</a:t>
          </a:r>
          <a:endParaRPr lang="en-ZA" dirty="0"/>
        </a:p>
      </dgm:t>
    </dgm:pt>
    <dgm:pt modelId="{2E55727B-9AB8-445C-AE45-B6D9568A39B0}" type="parTrans" cxnId="{12F73CB3-3C9C-44D9-9976-E5D6851F5B30}">
      <dgm:prSet/>
      <dgm:spPr/>
      <dgm:t>
        <a:bodyPr/>
        <a:lstStyle/>
        <a:p>
          <a:endParaRPr lang="en-ZA"/>
        </a:p>
      </dgm:t>
    </dgm:pt>
    <dgm:pt modelId="{BE381965-11F9-4045-895F-2B4D8F5C6873}" type="sibTrans" cxnId="{12F73CB3-3C9C-44D9-9976-E5D6851F5B30}">
      <dgm:prSet/>
      <dgm:spPr/>
      <dgm:t>
        <a:bodyPr/>
        <a:lstStyle/>
        <a:p>
          <a:endParaRPr lang="en-ZA"/>
        </a:p>
      </dgm:t>
    </dgm:pt>
    <dgm:pt modelId="{208ED610-9281-46E6-90FB-854CAC34B189}" type="pres">
      <dgm:prSet presAssocID="{5A201185-57E6-462E-8EE4-1FF543E9DBFD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50F620D-6EDB-4145-BDA6-924865D62C89}" type="pres">
      <dgm:prSet presAssocID="{88A02D8D-B30E-47B2-8A27-3462DE514C40}" presName="compNode" presStyleCnt="0"/>
      <dgm:spPr/>
    </dgm:pt>
    <dgm:pt modelId="{2FF8FD1B-C3E9-4DC4-8C9A-27AEFCA8B130}" type="pres">
      <dgm:prSet presAssocID="{88A02D8D-B30E-47B2-8A27-3462DE514C40}" presName="childRect" presStyleLbl="bgAcc1" presStyleIdx="0" presStyleCnt="10" custLinFactNeighborY="490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CC2882C-1541-4DA4-8B25-05F1500EF48D}" type="pres">
      <dgm:prSet presAssocID="{88A02D8D-B30E-47B2-8A27-3462DE514C4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F6FE1EE-B4E6-40CA-B6C0-84E3C94EC085}" type="pres">
      <dgm:prSet presAssocID="{88A02D8D-B30E-47B2-8A27-3462DE514C40}" presName="parentRect" presStyleLbl="alignNode1" presStyleIdx="0" presStyleCnt="10"/>
      <dgm:spPr/>
      <dgm:t>
        <a:bodyPr/>
        <a:lstStyle/>
        <a:p>
          <a:endParaRPr lang="en-ZA"/>
        </a:p>
      </dgm:t>
    </dgm:pt>
    <dgm:pt modelId="{BF31792E-1DCF-4772-9AF0-39433A20F9CF}" type="pres">
      <dgm:prSet presAssocID="{88A02D8D-B30E-47B2-8A27-3462DE514C40}" presName="adorn" presStyleLbl="fgAccFollowNode1" presStyleIdx="0" presStyleCnt="10"/>
      <dgm:spPr/>
    </dgm:pt>
    <dgm:pt modelId="{FC7B7CEC-D46F-4234-AA57-3E73ED5696EA}" type="pres">
      <dgm:prSet presAssocID="{0EB8FB61-099C-4E81-B451-C5B6B0609C48}" presName="sibTrans" presStyleLbl="sibTrans2D1" presStyleIdx="0" presStyleCnt="0"/>
      <dgm:spPr/>
      <dgm:t>
        <a:bodyPr/>
        <a:lstStyle/>
        <a:p>
          <a:endParaRPr lang="en-ZA"/>
        </a:p>
      </dgm:t>
    </dgm:pt>
    <dgm:pt modelId="{2A852199-6EB2-49E3-8132-C822908529EE}" type="pres">
      <dgm:prSet presAssocID="{ACD31D61-9BF4-4446-A7C0-0BC019EB6CAC}" presName="compNode" presStyleCnt="0"/>
      <dgm:spPr/>
    </dgm:pt>
    <dgm:pt modelId="{E69E4551-7B7B-4A88-92B7-F88BCE94238F}" type="pres">
      <dgm:prSet presAssocID="{ACD31D61-9BF4-4446-A7C0-0BC019EB6CAC}" presName="childRect" presStyleLbl="bgAcc1" presStyleIdx="1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9C1EAD2-90CB-4D83-B232-8A448890BFE2}" type="pres">
      <dgm:prSet presAssocID="{ACD31D61-9BF4-4446-A7C0-0BC019EB6CA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3DD1811-D601-4D39-84B7-D4BDDB5DEDD8}" type="pres">
      <dgm:prSet presAssocID="{ACD31D61-9BF4-4446-A7C0-0BC019EB6CAC}" presName="parentRect" presStyleLbl="alignNode1" presStyleIdx="1" presStyleCnt="10"/>
      <dgm:spPr/>
      <dgm:t>
        <a:bodyPr/>
        <a:lstStyle/>
        <a:p>
          <a:endParaRPr lang="en-ZA"/>
        </a:p>
      </dgm:t>
    </dgm:pt>
    <dgm:pt modelId="{9F3805C8-C097-4745-9415-3EC3F0B05C5E}" type="pres">
      <dgm:prSet presAssocID="{ACD31D61-9BF4-4446-A7C0-0BC019EB6CAC}" presName="adorn" presStyleLbl="fgAccFollowNode1" presStyleIdx="1" presStyleCnt="10"/>
      <dgm:spPr/>
    </dgm:pt>
    <dgm:pt modelId="{26713764-1386-4338-AB7D-539114533DC5}" type="pres">
      <dgm:prSet presAssocID="{EB2CDFAE-E64C-42FF-AD05-EDCC2B5E9F81}" presName="sibTrans" presStyleLbl="sibTrans2D1" presStyleIdx="0" presStyleCnt="0"/>
      <dgm:spPr/>
      <dgm:t>
        <a:bodyPr/>
        <a:lstStyle/>
        <a:p>
          <a:endParaRPr lang="en-ZA"/>
        </a:p>
      </dgm:t>
    </dgm:pt>
    <dgm:pt modelId="{170B172F-95AC-477D-9591-832320106F1E}" type="pres">
      <dgm:prSet presAssocID="{4C516FBF-A53E-4D74-A4BF-A48A9D268843}" presName="compNode" presStyleCnt="0"/>
      <dgm:spPr/>
    </dgm:pt>
    <dgm:pt modelId="{B10339F6-863D-45CD-B4A0-782EDB9A5DD9}" type="pres">
      <dgm:prSet presAssocID="{4C516FBF-A53E-4D74-A4BF-A48A9D268843}" presName="childRect" presStyleLbl="bgAcc1" presStyleIdx="2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C2CBF5A-8C18-4F5C-885E-0BE0BA30C580}" type="pres">
      <dgm:prSet presAssocID="{4C516FBF-A53E-4D74-A4BF-A48A9D26884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917C39E-A970-4063-BF53-15F8BF308556}" type="pres">
      <dgm:prSet presAssocID="{4C516FBF-A53E-4D74-A4BF-A48A9D268843}" presName="parentRect" presStyleLbl="alignNode1" presStyleIdx="2" presStyleCnt="10"/>
      <dgm:spPr/>
      <dgm:t>
        <a:bodyPr/>
        <a:lstStyle/>
        <a:p>
          <a:endParaRPr lang="en-ZA"/>
        </a:p>
      </dgm:t>
    </dgm:pt>
    <dgm:pt modelId="{D88F6DD1-6A1B-4F0C-939F-D6BB12E6F0FE}" type="pres">
      <dgm:prSet presAssocID="{4C516FBF-A53E-4D74-A4BF-A48A9D268843}" presName="adorn" presStyleLbl="fgAccFollowNode1" presStyleIdx="2" presStyleCnt="10"/>
      <dgm:spPr/>
    </dgm:pt>
    <dgm:pt modelId="{229D6FC3-0DFE-48D8-B063-582802B7D656}" type="pres">
      <dgm:prSet presAssocID="{3356DB3F-72A5-46D1-AB49-B4573BBB7DCF}" presName="sibTrans" presStyleLbl="sibTrans2D1" presStyleIdx="0" presStyleCnt="0"/>
      <dgm:spPr/>
      <dgm:t>
        <a:bodyPr/>
        <a:lstStyle/>
        <a:p>
          <a:endParaRPr lang="en-ZA"/>
        </a:p>
      </dgm:t>
    </dgm:pt>
    <dgm:pt modelId="{C7E23EC0-9856-4665-B718-C2179C57DC4C}" type="pres">
      <dgm:prSet presAssocID="{7F02F1D1-7DBE-4726-AC23-76857DEC27F7}" presName="compNode" presStyleCnt="0"/>
      <dgm:spPr/>
    </dgm:pt>
    <dgm:pt modelId="{B72C022B-7D8F-470C-86E3-476A2A6DE5D5}" type="pres">
      <dgm:prSet presAssocID="{7F02F1D1-7DBE-4726-AC23-76857DEC27F7}" presName="childRect" presStyleLbl="bgAcc1" presStyleIdx="3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736D3066-7FBF-4B60-8164-0A0BAEC7DB25}" type="pres">
      <dgm:prSet presAssocID="{7F02F1D1-7DBE-4726-AC23-76857DEC2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11CE865-8F3C-4F40-A810-C91D5D26F543}" type="pres">
      <dgm:prSet presAssocID="{7F02F1D1-7DBE-4726-AC23-76857DEC27F7}" presName="parentRect" presStyleLbl="alignNode1" presStyleIdx="3" presStyleCnt="10"/>
      <dgm:spPr/>
      <dgm:t>
        <a:bodyPr/>
        <a:lstStyle/>
        <a:p>
          <a:endParaRPr lang="en-ZA"/>
        </a:p>
      </dgm:t>
    </dgm:pt>
    <dgm:pt modelId="{9954EC75-FB32-4086-886C-1D387946FF3F}" type="pres">
      <dgm:prSet presAssocID="{7F02F1D1-7DBE-4726-AC23-76857DEC27F7}" presName="adorn" presStyleLbl="fgAccFollowNode1" presStyleIdx="3" presStyleCnt="10"/>
      <dgm:spPr/>
    </dgm:pt>
    <dgm:pt modelId="{568370C1-752D-4A65-8B81-2E2B199F0F17}" type="pres">
      <dgm:prSet presAssocID="{497C216A-499C-4E48-B2E0-A824DB8EB25A}" presName="sibTrans" presStyleLbl="sibTrans2D1" presStyleIdx="0" presStyleCnt="0"/>
      <dgm:spPr/>
      <dgm:t>
        <a:bodyPr/>
        <a:lstStyle/>
        <a:p>
          <a:endParaRPr lang="en-ZA"/>
        </a:p>
      </dgm:t>
    </dgm:pt>
    <dgm:pt modelId="{AB7EAA94-0600-40FB-8AE4-FAB5063F83D8}" type="pres">
      <dgm:prSet presAssocID="{BA04CF1A-1C5E-4488-83CD-238C47A20A26}" presName="compNode" presStyleCnt="0"/>
      <dgm:spPr/>
    </dgm:pt>
    <dgm:pt modelId="{68E40D79-0F82-4538-BA87-FC42FB3D79ED}" type="pres">
      <dgm:prSet presAssocID="{BA04CF1A-1C5E-4488-83CD-238C47A20A26}" presName="childRect" presStyleLbl="bgAcc1" presStyleIdx="4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E0A226D1-A051-444A-9388-693A7E069DA3}" type="pres">
      <dgm:prSet presAssocID="{BA04CF1A-1C5E-4488-83CD-238C47A20A2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83229F7-CED5-4DFC-A2BD-80E6CB87BF26}" type="pres">
      <dgm:prSet presAssocID="{BA04CF1A-1C5E-4488-83CD-238C47A20A26}" presName="parentRect" presStyleLbl="alignNode1" presStyleIdx="4" presStyleCnt="10"/>
      <dgm:spPr/>
      <dgm:t>
        <a:bodyPr/>
        <a:lstStyle/>
        <a:p>
          <a:endParaRPr lang="en-ZA"/>
        </a:p>
      </dgm:t>
    </dgm:pt>
    <dgm:pt modelId="{42844E3F-E295-4285-B5EB-143F46B9F898}" type="pres">
      <dgm:prSet presAssocID="{BA04CF1A-1C5E-4488-83CD-238C47A20A26}" presName="adorn" presStyleLbl="fgAccFollowNode1" presStyleIdx="4" presStyleCnt="10"/>
      <dgm:spPr/>
    </dgm:pt>
    <dgm:pt modelId="{427635AA-92CD-4A46-A1DE-BE370B17101F}" type="pres">
      <dgm:prSet presAssocID="{86BAAD94-DCE1-48EF-BA2C-91E9189B26CD}" presName="sibTrans" presStyleLbl="sibTrans2D1" presStyleIdx="0" presStyleCnt="0"/>
      <dgm:spPr/>
      <dgm:t>
        <a:bodyPr/>
        <a:lstStyle/>
        <a:p>
          <a:endParaRPr lang="en-ZA"/>
        </a:p>
      </dgm:t>
    </dgm:pt>
    <dgm:pt modelId="{DFD1E0A4-8E7C-4372-ACC7-A453D3CD7338}" type="pres">
      <dgm:prSet presAssocID="{D8FF9BD3-DA8D-4EF7-A0E6-6079AD13D970}" presName="compNode" presStyleCnt="0"/>
      <dgm:spPr/>
    </dgm:pt>
    <dgm:pt modelId="{FC947EE2-CDBF-4CE1-8DC9-B268B04A96F1}" type="pres">
      <dgm:prSet presAssocID="{D8FF9BD3-DA8D-4EF7-A0E6-6079AD13D970}" presName="childRect" presStyleLbl="bgAcc1" presStyleIdx="5" presStyleCnt="10" custLinFactNeighborX="732" custLinFactNeighborY="-392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5FA9C42C-A112-492E-BFFA-717C235B69EB}" type="pres">
      <dgm:prSet presAssocID="{D8FF9BD3-DA8D-4EF7-A0E6-6079AD13D97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EA41C5B-7CE2-4715-92D6-454A877B29E9}" type="pres">
      <dgm:prSet presAssocID="{D8FF9BD3-DA8D-4EF7-A0E6-6079AD13D970}" presName="parentRect" presStyleLbl="alignNode1" presStyleIdx="5" presStyleCnt="10"/>
      <dgm:spPr/>
      <dgm:t>
        <a:bodyPr/>
        <a:lstStyle/>
        <a:p>
          <a:endParaRPr lang="en-ZA"/>
        </a:p>
      </dgm:t>
    </dgm:pt>
    <dgm:pt modelId="{C83F29EA-99DC-402A-8051-863F5F000513}" type="pres">
      <dgm:prSet presAssocID="{D8FF9BD3-DA8D-4EF7-A0E6-6079AD13D970}" presName="adorn" presStyleLbl="fgAccFollowNode1" presStyleIdx="5" presStyleCnt="10"/>
      <dgm:spPr/>
    </dgm:pt>
    <dgm:pt modelId="{C4F9BA51-F121-4E5C-B019-CCBCCE2E9762}" type="pres">
      <dgm:prSet presAssocID="{EA088393-A679-4162-9EC2-D495D21D612F}" presName="sibTrans" presStyleLbl="sibTrans2D1" presStyleIdx="0" presStyleCnt="0"/>
      <dgm:spPr/>
      <dgm:t>
        <a:bodyPr/>
        <a:lstStyle/>
        <a:p>
          <a:endParaRPr lang="en-ZA"/>
        </a:p>
      </dgm:t>
    </dgm:pt>
    <dgm:pt modelId="{33D22705-3307-4FB1-A560-8927AC16D1F8}" type="pres">
      <dgm:prSet presAssocID="{108FFD18-72BE-4B9A-8D94-F75807610834}" presName="compNode" presStyleCnt="0"/>
      <dgm:spPr/>
    </dgm:pt>
    <dgm:pt modelId="{5F10BAFD-809C-46C5-8DB0-B8E280AD2928}" type="pres">
      <dgm:prSet presAssocID="{108FFD18-72BE-4B9A-8D94-F75807610834}" presName="childRect" presStyleLbl="bgAcc1" presStyleIdx="6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7D82AF30-C2E4-47C7-B6A8-965B49055385}" type="pres">
      <dgm:prSet presAssocID="{108FFD18-72BE-4B9A-8D94-F7580761083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46A5ACA-B1B8-46AC-A8F5-E5790DD2CA20}" type="pres">
      <dgm:prSet presAssocID="{108FFD18-72BE-4B9A-8D94-F75807610834}" presName="parentRect" presStyleLbl="alignNode1" presStyleIdx="6" presStyleCnt="10"/>
      <dgm:spPr/>
      <dgm:t>
        <a:bodyPr/>
        <a:lstStyle/>
        <a:p>
          <a:endParaRPr lang="en-ZA"/>
        </a:p>
      </dgm:t>
    </dgm:pt>
    <dgm:pt modelId="{CFF629D0-8AF0-4ADD-B1ED-16F98E093466}" type="pres">
      <dgm:prSet presAssocID="{108FFD18-72BE-4B9A-8D94-F75807610834}" presName="adorn" presStyleLbl="fgAccFollowNode1" presStyleIdx="6" presStyleCnt="10"/>
      <dgm:spPr/>
    </dgm:pt>
    <dgm:pt modelId="{7A5316C6-1F1D-4C81-8E0D-18B793730B5C}" type="pres">
      <dgm:prSet presAssocID="{682FD7AB-60C7-45B2-BD4E-6C087DF56FDE}" presName="sibTrans" presStyleLbl="sibTrans2D1" presStyleIdx="0" presStyleCnt="0"/>
      <dgm:spPr/>
      <dgm:t>
        <a:bodyPr/>
        <a:lstStyle/>
        <a:p>
          <a:endParaRPr lang="en-ZA"/>
        </a:p>
      </dgm:t>
    </dgm:pt>
    <dgm:pt modelId="{9D6B6181-B4FC-4F4E-8741-9EA963DA5299}" type="pres">
      <dgm:prSet presAssocID="{29743A71-92CA-4D26-8E41-FFB69B2FF2CE}" presName="compNode" presStyleCnt="0"/>
      <dgm:spPr/>
    </dgm:pt>
    <dgm:pt modelId="{CBA7DB90-F1BF-48AD-9E13-E06A97BA9149}" type="pres">
      <dgm:prSet presAssocID="{29743A71-92CA-4D26-8E41-FFB69B2FF2CE}" presName="childRect" presStyleLbl="bgAcc1" presStyleIdx="7" presStyleCnt="10" custLinFactNeighborX="-1464" custLinFactNeighborY="-294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A6F1328A-6EDF-4362-BA4C-B47AF24253BD}" type="pres">
      <dgm:prSet presAssocID="{29743A71-92CA-4D26-8E41-FFB69B2FF2C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D44F551-6D85-4E33-902B-AE98C510A7C5}" type="pres">
      <dgm:prSet presAssocID="{29743A71-92CA-4D26-8E41-FFB69B2FF2CE}" presName="parentRect" presStyleLbl="alignNode1" presStyleIdx="7" presStyleCnt="10"/>
      <dgm:spPr/>
      <dgm:t>
        <a:bodyPr/>
        <a:lstStyle/>
        <a:p>
          <a:endParaRPr lang="en-ZA"/>
        </a:p>
      </dgm:t>
    </dgm:pt>
    <dgm:pt modelId="{CE387B3B-ED8E-45C7-AC9B-408C9F9E68B9}" type="pres">
      <dgm:prSet presAssocID="{29743A71-92CA-4D26-8E41-FFB69B2FF2CE}" presName="adorn" presStyleLbl="fgAccFollowNode1" presStyleIdx="7" presStyleCnt="10"/>
      <dgm:spPr/>
    </dgm:pt>
    <dgm:pt modelId="{D132AE5F-B5DD-4D95-8B1A-74F66C11D03C}" type="pres">
      <dgm:prSet presAssocID="{142D41AF-F4F9-4F6C-9252-412745C97AC8}" presName="sibTrans" presStyleLbl="sibTrans2D1" presStyleIdx="0" presStyleCnt="0"/>
      <dgm:spPr/>
      <dgm:t>
        <a:bodyPr/>
        <a:lstStyle/>
        <a:p>
          <a:endParaRPr lang="en-ZA"/>
        </a:p>
      </dgm:t>
    </dgm:pt>
    <dgm:pt modelId="{C7ECC1CA-9ADF-4803-99C8-2967B3F2716F}" type="pres">
      <dgm:prSet presAssocID="{95CEBF6F-57C8-4013-AAD1-E74BA79C1156}" presName="compNode" presStyleCnt="0"/>
      <dgm:spPr/>
    </dgm:pt>
    <dgm:pt modelId="{CEA23198-9716-4A7B-ADFF-06588728AFDD}" type="pres">
      <dgm:prSet presAssocID="{95CEBF6F-57C8-4013-AAD1-E74BA79C1156}" presName="childRect" presStyleLbl="bgAcc1" presStyleIdx="8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EE35CD43-7A21-4E87-9091-00228AF4BD63}" type="pres">
      <dgm:prSet presAssocID="{95CEBF6F-57C8-4013-AAD1-E74BA79C115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EBDB81E-3CF6-4C80-A1DB-22C37644FC3E}" type="pres">
      <dgm:prSet presAssocID="{95CEBF6F-57C8-4013-AAD1-E74BA79C1156}" presName="parentRect" presStyleLbl="alignNode1" presStyleIdx="8" presStyleCnt="10"/>
      <dgm:spPr/>
      <dgm:t>
        <a:bodyPr/>
        <a:lstStyle/>
        <a:p>
          <a:endParaRPr lang="en-ZA"/>
        </a:p>
      </dgm:t>
    </dgm:pt>
    <dgm:pt modelId="{5F8008C7-050B-45D3-B5D5-6FF45EAFE2DB}" type="pres">
      <dgm:prSet presAssocID="{95CEBF6F-57C8-4013-AAD1-E74BA79C1156}" presName="adorn" presStyleLbl="fgAccFollowNode1" presStyleIdx="8" presStyleCnt="10"/>
      <dgm:spPr/>
    </dgm:pt>
    <dgm:pt modelId="{E5948EC7-E696-4AE5-B1FD-2D097BA455AE}" type="pres">
      <dgm:prSet presAssocID="{25EB2D9F-0BC0-4194-8D7D-CCC33A44CA16}" presName="sibTrans" presStyleLbl="sibTrans2D1" presStyleIdx="0" presStyleCnt="0"/>
      <dgm:spPr/>
      <dgm:t>
        <a:bodyPr/>
        <a:lstStyle/>
        <a:p>
          <a:endParaRPr lang="en-ZA"/>
        </a:p>
      </dgm:t>
    </dgm:pt>
    <dgm:pt modelId="{CE30C768-7A90-4587-84EA-1ADB54680444}" type="pres">
      <dgm:prSet presAssocID="{820632A5-7D74-4D1A-B67E-746DA7657AD8}" presName="compNode" presStyleCnt="0"/>
      <dgm:spPr/>
    </dgm:pt>
    <dgm:pt modelId="{B32F4BC6-388C-4360-B279-E6280B2A7A3A}" type="pres">
      <dgm:prSet presAssocID="{820632A5-7D74-4D1A-B67E-746DA7657AD8}" presName="childRect" presStyleLbl="bgAcc1" presStyleIdx="9" presStyleCnt="1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en-ZA"/>
        </a:p>
      </dgm:t>
    </dgm:pt>
    <dgm:pt modelId="{2D3EDC36-F32F-4AA8-A9C9-5925CCC931F4}" type="pres">
      <dgm:prSet presAssocID="{820632A5-7D74-4D1A-B67E-746DA7657AD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DA00ABC4-A258-4610-932A-31488E3646C8}" type="pres">
      <dgm:prSet presAssocID="{820632A5-7D74-4D1A-B67E-746DA7657AD8}" presName="parentRect" presStyleLbl="alignNode1" presStyleIdx="9" presStyleCnt="10"/>
      <dgm:spPr/>
      <dgm:t>
        <a:bodyPr/>
        <a:lstStyle/>
        <a:p>
          <a:endParaRPr lang="en-ZA"/>
        </a:p>
      </dgm:t>
    </dgm:pt>
    <dgm:pt modelId="{094C8ED9-00C4-42F8-8D48-8B68028A9BB4}" type="pres">
      <dgm:prSet presAssocID="{820632A5-7D74-4D1A-B67E-746DA7657AD8}" presName="adorn" presStyleLbl="fgAccFollowNode1" presStyleIdx="9" presStyleCnt="10"/>
      <dgm:spPr/>
    </dgm:pt>
  </dgm:ptLst>
  <dgm:cxnLst>
    <dgm:cxn modelId="{81D310FA-21AE-4EBC-88F1-721BE6072BB9}" type="presOf" srcId="{5A201185-57E6-462E-8EE4-1FF543E9DBFD}" destId="{208ED610-9281-46E6-90FB-854CAC34B189}" srcOrd="0" destOrd="0" presId="urn:microsoft.com/office/officeart/2005/8/layout/bList2"/>
    <dgm:cxn modelId="{41D833F4-E97D-4984-8AA4-A2AC39479970}" type="presOf" srcId="{4C516FBF-A53E-4D74-A4BF-A48A9D268843}" destId="{2C2CBF5A-8C18-4F5C-885E-0BE0BA30C580}" srcOrd="0" destOrd="0" presId="urn:microsoft.com/office/officeart/2005/8/layout/bList2"/>
    <dgm:cxn modelId="{2050C622-0743-4FE0-8822-737590D99F9E}" type="presOf" srcId="{108FFD18-72BE-4B9A-8D94-F75807610834}" destId="{7D82AF30-C2E4-47C7-B6A8-965B49055385}" srcOrd="0" destOrd="0" presId="urn:microsoft.com/office/officeart/2005/8/layout/bList2"/>
    <dgm:cxn modelId="{A99D29FE-4A2E-4C5C-A5D9-2926DAB3BF00}" type="presOf" srcId="{820632A5-7D74-4D1A-B67E-746DA7657AD8}" destId="{DA00ABC4-A258-4610-932A-31488E3646C8}" srcOrd="1" destOrd="0" presId="urn:microsoft.com/office/officeart/2005/8/layout/bList2"/>
    <dgm:cxn modelId="{212229A7-8D48-4703-8F45-192F06BBE7D8}" type="presOf" srcId="{EB2CDFAE-E64C-42FF-AD05-EDCC2B5E9F81}" destId="{26713764-1386-4338-AB7D-539114533DC5}" srcOrd="0" destOrd="0" presId="urn:microsoft.com/office/officeart/2005/8/layout/bList2"/>
    <dgm:cxn modelId="{08262EC5-DB12-45E5-BB78-7C3E3A830F40}" type="presOf" srcId="{ACD31D61-9BF4-4446-A7C0-0BC019EB6CAC}" destId="{D9C1EAD2-90CB-4D83-B232-8A448890BFE2}" srcOrd="0" destOrd="0" presId="urn:microsoft.com/office/officeart/2005/8/layout/bList2"/>
    <dgm:cxn modelId="{47BEBFAF-00CA-461C-AAE2-401B7CEF3880}" type="presOf" srcId="{BA04CF1A-1C5E-4488-83CD-238C47A20A26}" destId="{E83229F7-CED5-4DFC-A2BD-80E6CB87BF26}" srcOrd="1" destOrd="0" presId="urn:microsoft.com/office/officeart/2005/8/layout/bList2"/>
    <dgm:cxn modelId="{BFDBD1FE-DE30-46B4-A5E7-81684C92FB96}" type="presOf" srcId="{29743A71-92CA-4D26-8E41-FFB69B2FF2CE}" destId="{A6F1328A-6EDF-4362-BA4C-B47AF24253BD}" srcOrd="0" destOrd="0" presId="urn:microsoft.com/office/officeart/2005/8/layout/bList2"/>
    <dgm:cxn modelId="{83E88206-D869-4C10-98D8-F5B4B7B946C8}" type="presOf" srcId="{820632A5-7D74-4D1A-B67E-746DA7657AD8}" destId="{2D3EDC36-F32F-4AA8-A9C9-5925CCC931F4}" srcOrd="0" destOrd="0" presId="urn:microsoft.com/office/officeart/2005/8/layout/bList2"/>
    <dgm:cxn modelId="{789BACAA-F652-496B-88A5-BF51F764B642}" type="presOf" srcId="{88A02D8D-B30E-47B2-8A27-3462DE514C40}" destId="{1CC2882C-1541-4DA4-8B25-05F1500EF48D}" srcOrd="0" destOrd="0" presId="urn:microsoft.com/office/officeart/2005/8/layout/bList2"/>
    <dgm:cxn modelId="{89DA3844-EBB4-4EFC-8D78-A28D73D66B38}" srcId="{5A201185-57E6-462E-8EE4-1FF543E9DBFD}" destId="{ACD31D61-9BF4-4446-A7C0-0BC019EB6CAC}" srcOrd="1" destOrd="0" parTransId="{D69268F3-8B3D-409F-A1C3-78FAAE1AF170}" sibTransId="{EB2CDFAE-E64C-42FF-AD05-EDCC2B5E9F81}"/>
    <dgm:cxn modelId="{A7B1DE6A-BC80-4881-8275-25EBE7F3485F}" srcId="{5A201185-57E6-462E-8EE4-1FF543E9DBFD}" destId="{D8FF9BD3-DA8D-4EF7-A0E6-6079AD13D970}" srcOrd="5" destOrd="0" parTransId="{504D456A-7EE6-4ABD-B6D5-F86C442F0085}" sibTransId="{EA088393-A679-4162-9EC2-D495D21D612F}"/>
    <dgm:cxn modelId="{F9681B91-3B20-4BE7-85C9-86A5644FA61C}" srcId="{5A201185-57E6-462E-8EE4-1FF543E9DBFD}" destId="{95CEBF6F-57C8-4013-AAD1-E74BA79C1156}" srcOrd="8" destOrd="0" parTransId="{982DD3A3-18A8-4D52-8343-2A290AAC90AD}" sibTransId="{25EB2D9F-0BC0-4194-8D7D-CCC33A44CA16}"/>
    <dgm:cxn modelId="{6848DDBF-DF26-479C-B4DB-6430B25DAF90}" type="presOf" srcId="{ACD31D61-9BF4-4446-A7C0-0BC019EB6CAC}" destId="{03DD1811-D601-4D39-84B7-D4BDDB5DEDD8}" srcOrd="1" destOrd="0" presId="urn:microsoft.com/office/officeart/2005/8/layout/bList2"/>
    <dgm:cxn modelId="{2DC37736-5F59-4821-8C9D-3C491BA9D717}" type="presOf" srcId="{86BAAD94-DCE1-48EF-BA2C-91E9189B26CD}" destId="{427635AA-92CD-4A46-A1DE-BE370B17101F}" srcOrd="0" destOrd="0" presId="urn:microsoft.com/office/officeart/2005/8/layout/bList2"/>
    <dgm:cxn modelId="{0EEB9C17-1026-4A14-A6A9-A71F2E5A2798}" type="presOf" srcId="{EA088393-A679-4162-9EC2-D495D21D612F}" destId="{C4F9BA51-F121-4E5C-B019-CCBCCE2E9762}" srcOrd="0" destOrd="0" presId="urn:microsoft.com/office/officeart/2005/8/layout/bList2"/>
    <dgm:cxn modelId="{D0BF800F-63F5-493E-BE20-C15FCAC2AA36}" type="presOf" srcId="{95CEBF6F-57C8-4013-AAD1-E74BA79C1156}" destId="{EE35CD43-7A21-4E87-9091-00228AF4BD63}" srcOrd="0" destOrd="0" presId="urn:microsoft.com/office/officeart/2005/8/layout/bList2"/>
    <dgm:cxn modelId="{C4AD1F3A-D8AB-4589-8C69-CCF6040B0B62}" type="presOf" srcId="{95CEBF6F-57C8-4013-AAD1-E74BA79C1156}" destId="{AEBDB81E-3CF6-4C80-A1DB-22C37644FC3E}" srcOrd="1" destOrd="0" presId="urn:microsoft.com/office/officeart/2005/8/layout/bList2"/>
    <dgm:cxn modelId="{B272941E-285C-4573-A088-DF0D7BD02A90}" srcId="{5A201185-57E6-462E-8EE4-1FF543E9DBFD}" destId="{7F02F1D1-7DBE-4726-AC23-76857DEC27F7}" srcOrd="3" destOrd="0" parTransId="{1A7804FD-21F5-479E-A349-3519F046575E}" sibTransId="{497C216A-499C-4E48-B2E0-A824DB8EB25A}"/>
    <dgm:cxn modelId="{BA7DC430-3434-47F0-A065-D313E767DF89}" type="presOf" srcId="{7F02F1D1-7DBE-4726-AC23-76857DEC27F7}" destId="{736D3066-7FBF-4B60-8164-0A0BAEC7DB25}" srcOrd="0" destOrd="0" presId="urn:microsoft.com/office/officeart/2005/8/layout/bList2"/>
    <dgm:cxn modelId="{B847BE6F-AB95-46BC-88AC-EA594B588E52}" srcId="{5A201185-57E6-462E-8EE4-1FF543E9DBFD}" destId="{88A02D8D-B30E-47B2-8A27-3462DE514C40}" srcOrd="0" destOrd="0" parTransId="{3F68F660-DC44-455D-9E54-23163CF1543C}" sibTransId="{0EB8FB61-099C-4E81-B451-C5B6B0609C48}"/>
    <dgm:cxn modelId="{46F04C89-1865-40A4-B9AA-8A656753DC71}" type="presOf" srcId="{0EB8FB61-099C-4E81-B451-C5B6B0609C48}" destId="{FC7B7CEC-D46F-4234-AA57-3E73ED5696EA}" srcOrd="0" destOrd="0" presId="urn:microsoft.com/office/officeart/2005/8/layout/bList2"/>
    <dgm:cxn modelId="{2E896EF0-CBD2-47F6-8853-93D545148563}" type="presOf" srcId="{497C216A-499C-4E48-B2E0-A824DB8EB25A}" destId="{568370C1-752D-4A65-8B81-2E2B199F0F17}" srcOrd="0" destOrd="0" presId="urn:microsoft.com/office/officeart/2005/8/layout/bList2"/>
    <dgm:cxn modelId="{BF4B463E-E0DF-4308-B594-DBC71FFF639A}" type="presOf" srcId="{3356DB3F-72A5-46D1-AB49-B4573BBB7DCF}" destId="{229D6FC3-0DFE-48D8-B063-582802B7D656}" srcOrd="0" destOrd="0" presId="urn:microsoft.com/office/officeart/2005/8/layout/bList2"/>
    <dgm:cxn modelId="{12F73CB3-3C9C-44D9-9976-E5D6851F5B30}" srcId="{5A201185-57E6-462E-8EE4-1FF543E9DBFD}" destId="{820632A5-7D74-4D1A-B67E-746DA7657AD8}" srcOrd="9" destOrd="0" parTransId="{2E55727B-9AB8-445C-AE45-B6D9568A39B0}" sibTransId="{BE381965-11F9-4045-895F-2B4D8F5C6873}"/>
    <dgm:cxn modelId="{AC4D0239-57BB-4B06-987F-6F6E92B32E7A}" type="presOf" srcId="{29743A71-92CA-4D26-8E41-FFB69B2FF2CE}" destId="{7D44F551-6D85-4E33-902B-AE98C510A7C5}" srcOrd="1" destOrd="0" presId="urn:microsoft.com/office/officeart/2005/8/layout/bList2"/>
    <dgm:cxn modelId="{69138690-0393-440B-A1D8-D2820CE1E89E}" type="presOf" srcId="{682FD7AB-60C7-45B2-BD4E-6C087DF56FDE}" destId="{7A5316C6-1F1D-4C81-8E0D-18B793730B5C}" srcOrd="0" destOrd="0" presId="urn:microsoft.com/office/officeart/2005/8/layout/bList2"/>
    <dgm:cxn modelId="{B6702FA6-FB17-4EDC-9539-32141D9075EE}" type="presOf" srcId="{108FFD18-72BE-4B9A-8D94-F75807610834}" destId="{446A5ACA-B1B8-46AC-A8F5-E5790DD2CA20}" srcOrd="1" destOrd="0" presId="urn:microsoft.com/office/officeart/2005/8/layout/bList2"/>
    <dgm:cxn modelId="{8843156B-0474-4420-9CFC-10FBB45ADECD}" type="presOf" srcId="{25EB2D9F-0BC0-4194-8D7D-CCC33A44CA16}" destId="{E5948EC7-E696-4AE5-B1FD-2D097BA455AE}" srcOrd="0" destOrd="0" presId="urn:microsoft.com/office/officeart/2005/8/layout/bList2"/>
    <dgm:cxn modelId="{F192C378-3DEB-4A86-8214-CDA606421A60}" type="presOf" srcId="{4C516FBF-A53E-4D74-A4BF-A48A9D268843}" destId="{A917C39E-A970-4063-BF53-15F8BF308556}" srcOrd="1" destOrd="0" presId="urn:microsoft.com/office/officeart/2005/8/layout/bList2"/>
    <dgm:cxn modelId="{91AEDEDD-340A-46A9-88AD-8A9E6523EA70}" type="presOf" srcId="{BA04CF1A-1C5E-4488-83CD-238C47A20A26}" destId="{E0A226D1-A051-444A-9388-693A7E069DA3}" srcOrd="0" destOrd="0" presId="urn:microsoft.com/office/officeart/2005/8/layout/bList2"/>
    <dgm:cxn modelId="{5371210F-06A7-42ED-84D5-033156DB55DC}" srcId="{5A201185-57E6-462E-8EE4-1FF543E9DBFD}" destId="{4C516FBF-A53E-4D74-A4BF-A48A9D268843}" srcOrd="2" destOrd="0" parTransId="{EE1D9925-700E-44CA-A98B-FDB19AB8D76D}" sibTransId="{3356DB3F-72A5-46D1-AB49-B4573BBB7DCF}"/>
    <dgm:cxn modelId="{CD554AD7-34B9-4FD7-922B-FF54C5E601CB}" srcId="{5A201185-57E6-462E-8EE4-1FF543E9DBFD}" destId="{29743A71-92CA-4D26-8E41-FFB69B2FF2CE}" srcOrd="7" destOrd="0" parTransId="{35A31A87-6893-4925-AE6F-EE9BB5EF9CCF}" sibTransId="{142D41AF-F4F9-4F6C-9252-412745C97AC8}"/>
    <dgm:cxn modelId="{2740231B-D3F8-4828-8565-3FA45F05D1C6}" type="presOf" srcId="{88A02D8D-B30E-47B2-8A27-3462DE514C40}" destId="{1F6FE1EE-B4E6-40CA-B6C0-84E3C94EC085}" srcOrd="1" destOrd="0" presId="urn:microsoft.com/office/officeart/2005/8/layout/bList2"/>
    <dgm:cxn modelId="{89DE5231-C502-436B-B9E9-3FB2DA439662}" type="presOf" srcId="{D8FF9BD3-DA8D-4EF7-A0E6-6079AD13D970}" destId="{CEA41C5B-7CE2-4715-92D6-454A877B29E9}" srcOrd="1" destOrd="0" presId="urn:microsoft.com/office/officeart/2005/8/layout/bList2"/>
    <dgm:cxn modelId="{8C0841B7-15EB-4041-84E7-320293FBFBFF}" srcId="{5A201185-57E6-462E-8EE4-1FF543E9DBFD}" destId="{108FFD18-72BE-4B9A-8D94-F75807610834}" srcOrd="6" destOrd="0" parTransId="{B6A11E4D-6D72-488F-B7BA-940F4DD6B0C9}" sibTransId="{682FD7AB-60C7-45B2-BD4E-6C087DF56FDE}"/>
    <dgm:cxn modelId="{7DE15498-43E3-46E3-AC2F-32BCA6E085BC}" type="presOf" srcId="{142D41AF-F4F9-4F6C-9252-412745C97AC8}" destId="{D132AE5F-B5DD-4D95-8B1A-74F66C11D03C}" srcOrd="0" destOrd="0" presId="urn:microsoft.com/office/officeart/2005/8/layout/bList2"/>
    <dgm:cxn modelId="{CFA85899-00D2-481A-A9DD-B5AC6123C6E0}" type="presOf" srcId="{D8FF9BD3-DA8D-4EF7-A0E6-6079AD13D970}" destId="{5FA9C42C-A112-492E-BFFA-717C235B69EB}" srcOrd="0" destOrd="0" presId="urn:microsoft.com/office/officeart/2005/8/layout/bList2"/>
    <dgm:cxn modelId="{3D414E28-9332-441D-8FF6-2AEE04A53FBB}" type="presOf" srcId="{7F02F1D1-7DBE-4726-AC23-76857DEC27F7}" destId="{011CE865-8F3C-4F40-A810-C91D5D26F543}" srcOrd="1" destOrd="0" presId="urn:microsoft.com/office/officeart/2005/8/layout/bList2"/>
    <dgm:cxn modelId="{93360317-C1AD-4524-87CA-6071ABF53555}" srcId="{5A201185-57E6-462E-8EE4-1FF543E9DBFD}" destId="{BA04CF1A-1C5E-4488-83CD-238C47A20A26}" srcOrd="4" destOrd="0" parTransId="{A7F3F327-83FB-4F25-9087-A7E6485EEDBC}" sibTransId="{86BAAD94-DCE1-48EF-BA2C-91E9189B26CD}"/>
    <dgm:cxn modelId="{A2959492-7682-440F-B3BF-E86215DDB94C}" type="presParOf" srcId="{208ED610-9281-46E6-90FB-854CAC34B189}" destId="{A50F620D-6EDB-4145-BDA6-924865D62C89}" srcOrd="0" destOrd="0" presId="urn:microsoft.com/office/officeart/2005/8/layout/bList2"/>
    <dgm:cxn modelId="{B277E24D-6777-4737-AF96-CC235CA39C01}" type="presParOf" srcId="{A50F620D-6EDB-4145-BDA6-924865D62C89}" destId="{2FF8FD1B-C3E9-4DC4-8C9A-27AEFCA8B130}" srcOrd="0" destOrd="0" presId="urn:microsoft.com/office/officeart/2005/8/layout/bList2"/>
    <dgm:cxn modelId="{CC77F30D-F468-43E4-A400-37F7FB6885A0}" type="presParOf" srcId="{A50F620D-6EDB-4145-BDA6-924865D62C89}" destId="{1CC2882C-1541-4DA4-8B25-05F1500EF48D}" srcOrd="1" destOrd="0" presId="urn:microsoft.com/office/officeart/2005/8/layout/bList2"/>
    <dgm:cxn modelId="{130117C7-0B80-44D1-B612-389FDD2853B4}" type="presParOf" srcId="{A50F620D-6EDB-4145-BDA6-924865D62C89}" destId="{1F6FE1EE-B4E6-40CA-B6C0-84E3C94EC085}" srcOrd="2" destOrd="0" presId="urn:microsoft.com/office/officeart/2005/8/layout/bList2"/>
    <dgm:cxn modelId="{42A005B4-2782-47FD-B762-FD68427647C1}" type="presParOf" srcId="{A50F620D-6EDB-4145-BDA6-924865D62C89}" destId="{BF31792E-1DCF-4772-9AF0-39433A20F9CF}" srcOrd="3" destOrd="0" presId="urn:microsoft.com/office/officeart/2005/8/layout/bList2"/>
    <dgm:cxn modelId="{231E6D3A-B936-4565-B7D8-D7DE285B3AF8}" type="presParOf" srcId="{208ED610-9281-46E6-90FB-854CAC34B189}" destId="{FC7B7CEC-D46F-4234-AA57-3E73ED5696EA}" srcOrd="1" destOrd="0" presId="urn:microsoft.com/office/officeart/2005/8/layout/bList2"/>
    <dgm:cxn modelId="{B007A7F6-9B44-4ECC-A9E2-040EA510D25E}" type="presParOf" srcId="{208ED610-9281-46E6-90FB-854CAC34B189}" destId="{2A852199-6EB2-49E3-8132-C822908529EE}" srcOrd="2" destOrd="0" presId="urn:microsoft.com/office/officeart/2005/8/layout/bList2"/>
    <dgm:cxn modelId="{61115EBC-4473-4A92-AAEB-60687F671D31}" type="presParOf" srcId="{2A852199-6EB2-49E3-8132-C822908529EE}" destId="{E69E4551-7B7B-4A88-92B7-F88BCE94238F}" srcOrd="0" destOrd="0" presId="urn:microsoft.com/office/officeart/2005/8/layout/bList2"/>
    <dgm:cxn modelId="{52EC2FEE-E4B7-4522-BFEB-78F2B3973151}" type="presParOf" srcId="{2A852199-6EB2-49E3-8132-C822908529EE}" destId="{D9C1EAD2-90CB-4D83-B232-8A448890BFE2}" srcOrd="1" destOrd="0" presId="urn:microsoft.com/office/officeart/2005/8/layout/bList2"/>
    <dgm:cxn modelId="{5A3207B7-E07D-4830-A8A4-D9C78C075936}" type="presParOf" srcId="{2A852199-6EB2-49E3-8132-C822908529EE}" destId="{03DD1811-D601-4D39-84B7-D4BDDB5DEDD8}" srcOrd="2" destOrd="0" presId="urn:microsoft.com/office/officeart/2005/8/layout/bList2"/>
    <dgm:cxn modelId="{710EB6AC-2A18-4EA5-91F2-63944811F7D7}" type="presParOf" srcId="{2A852199-6EB2-49E3-8132-C822908529EE}" destId="{9F3805C8-C097-4745-9415-3EC3F0B05C5E}" srcOrd="3" destOrd="0" presId="urn:microsoft.com/office/officeart/2005/8/layout/bList2"/>
    <dgm:cxn modelId="{9AF52032-A76F-434E-A62E-A44C811AFC9E}" type="presParOf" srcId="{208ED610-9281-46E6-90FB-854CAC34B189}" destId="{26713764-1386-4338-AB7D-539114533DC5}" srcOrd="3" destOrd="0" presId="urn:microsoft.com/office/officeart/2005/8/layout/bList2"/>
    <dgm:cxn modelId="{FF620D9D-8880-49B2-85F2-B77E0EAE0A3C}" type="presParOf" srcId="{208ED610-9281-46E6-90FB-854CAC34B189}" destId="{170B172F-95AC-477D-9591-832320106F1E}" srcOrd="4" destOrd="0" presId="urn:microsoft.com/office/officeart/2005/8/layout/bList2"/>
    <dgm:cxn modelId="{6C24A121-9299-4744-B79C-3BF7A6155091}" type="presParOf" srcId="{170B172F-95AC-477D-9591-832320106F1E}" destId="{B10339F6-863D-45CD-B4A0-782EDB9A5DD9}" srcOrd="0" destOrd="0" presId="urn:microsoft.com/office/officeart/2005/8/layout/bList2"/>
    <dgm:cxn modelId="{6DF6559F-EDF8-4A54-81DB-312F4C9A2172}" type="presParOf" srcId="{170B172F-95AC-477D-9591-832320106F1E}" destId="{2C2CBF5A-8C18-4F5C-885E-0BE0BA30C580}" srcOrd="1" destOrd="0" presId="urn:microsoft.com/office/officeart/2005/8/layout/bList2"/>
    <dgm:cxn modelId="{E7E4796D-0104-4CEB-9893-03B905D5A025}" type="presParOf" srcId="{170B172F-95AC-477D-9591-832320106F1E}" destId="{A917C39E-A970-4063-BF53-15F8BF308556}" srcOrd="2" destOrd="0" presId="urn:microsoft.com/office/officeart/2005/8/layout/bList2"/>
    <dgm:cxn modelId="{159266B8-08AD-4910-8524-220062335FBD}" type="presParOf" srcId="{170B172F-95AC-477D-9591-832320106F1E}" destId="{D88F6DD1-6A1B-4F0C-939F-D6BB12E6F0FE}" srcOrd="3" destOrd="0" presId="urn:microsoft.com/office/officeart/2005/8/layout/bList2"/>
    <dgm:cxn modelId="{582EB4B2-3FFF-403F-B0F1-01DF692E1943}" type="presParOf" srcId="{208ED610-9281-46E6-90FB-854CAC34B189}" destId="{229D6FC3-0DFE-48D8-B063-582802B7D656}" srcOrd="5" destOrd="0" presId="urn:microsoft.com/office/officeart/2005/8/layout/bList2"/>
    <dgm:cxn modelId="{36BA2B01-BB07-4623-B0A1-242BE424721F}" type="presParOf" srcId="{208ED610-9281-46E6-90FB-854CAC34B189}" destId="{C7E23EC0-9856-4665-B718-C2179C57DC4C}" srcOrd="6" destOrd="0" presId="urn:microsoft.com/office/officeart/2005/8/layout/bList2"/>
    <dgm:cxn modelId="{4E524281-FD61-405E-864F-98493F218F9F}" type="presParOf" srcId="{C7E23EC0-9856-4665-B718-C2179C57DC4C}" destId="{B72C022B-7D8F-470C-86E3-476A2A6DE5D5}" srcOrd="0" destOrd="0" presId="urn:microsoft.com/office/officeart/2005/8/layout/bList2"/>
    <dgm:cxn modelId="{98871F20-6C7A-492E-AFD3-7AA6DDA69E54}" type="presParOf" srcId="{C7E23EC0-9856-4665-B718-C2179C57DC4C}" destId="{736D3066-7FBF-4B60-8164-0A0BAEC7DB25}" srcOrd="1" destOrd="0" presId="urn:microsoft.com/office/officeart/2005/8/layout/bList2"/>
    <dgm:cxn modelId="{2036986C-8568-48ED-855C-F6F6F9E228B7}" type="presParOf" srcId="{C7E23EC0-9856-4665-B718-C2179C57DC4C}" destId="{011CE865-8F3C-4F40-A810-C91D5D26F543}" srcOrd="2" destOrd="0" presId="urn:microsoft.com/office/officeart/2005/8/layout/bList2"/>
    <dgm:cxn modelId="{0D645142-96A5-4168-8969-42947AECFA96}" type="presParOf" srcId="{C7E23EC0-9856-4665-B718-C2179C57DC4C}" destId="{9954EC75-FB32-4086-886C-1D387946FF3F}" srcOrd="3" destOrd="0" presId="urn:microsoft.com/office/officeart/2005/8/layout/bList2"/>
    <dgm:cxn modelId="{1F92A67A-888B-4F0D-9C1B-6B3099347331}" type="presParOf" srcId="{208ED610-9281-46E6-90FB-854CAC34B189}" destId="{568370C1-752D-4A65-8B81-2E2B199F0F17}" srcOrd="7" destOrd="0" presId="urn:microsoft.com/office/officeart/2005/8/layout/bList2"/>
    <dgm:cxn modelId="{8790D434-CB63-4C70-A65F-E72A7346F93A}" type="presParOf" srcId="{208ED610-9281-46E6-90FB-854CAC34B189}" destId="{AB7EAA94-0600-40FB-8AE4-FAB5063F83D8}" srcOrd="8" destOrd="0" presId="urn:microsoft.com/office/officeart/2005/8/layout/bList2"/>
    <dgm:cxn modelId="{B4DFDDE9-E2BC-4B42-8BA7-FDE2C558F737}" type="presParOf" srcId="{AB7EAA94-0600-40FB-8AE4-FAB5063F83D8}" destId="{68E40D79-0F82-4538-BA87-FC42FB3D79ED}" srcOrd="0" destOrd="0" presId="urn:microsoft.com/office/officeart/2005/8/layout/bList2"/>
    <dgm:cxn modelId="{0F6EFA38-970A-4C28-ADFE-F14A2789D813}" type="presParOf" srcId="{AB7EAA94-0600-40FB-8AE4-FAB5063F83D8}" destId="{E0A226D1-A051-444A-9388-693A7E069DA3}" srcOrd="1" destOrd="0" presId="urn:microsoft.com/office/officeart/2005/8/layout/bList2"/>
    <dgm:cxn modelId="{D21A5949-3D76-4935-A3F7-8940EEFC2367}" type="presParOf" srcId="{AB7EAA94-0600-40FB-8AE4-FAB5063F83D8}" destId="{E83229F7-CED5-4DFC-A2BD-80E6CB87BF26}" srcOrd="2" destOrd="0" presId="urn:microsoft.com/office/officeart/2005/8/layout/bList2"/>
    <dgm:cxn modelId="{149DEA2C-CA32-4315-960A-0E4546C12877}" type="presParOf" srcId="{AB7EAA94-0600-40FB-8AE4-FAB5063F83D8}" destId="{42844E3F-E295-4285-B5EB-143F46B9F898}" srcOrd="3" destOrd="0" presId="urn:microsoft.com/office/officeart/2005/8/layout/bList2"/>
    <dgm:cxn modelId="{70809C67-021E-4ACB-BDA1-0F5840846252}" type="presParOf" srcId="{208ED610-9281-46E6-90FB-854CAC34B189}" destId="{427635AA-92CD-4A46-A1DE-BE370B17101F}" srcOrd="9" destOrd="0" presId="urn:microsoft.com/office/officeart/2005/8/layout/bList2"/>
    <dgm:cxn modelId="{E117F689-2100-49C9-B67B-33DAD4455073}" type="presParOf" srcId="{208ED610-9281-46E6-90FB-854CAC34B189}" destId="{DFD1E0A4-8E7C-4372-ACC7-A453D3CD7338}" srcOrd="10" destOrd="0" presId="urn:microsoft.com/office/officeart/2005/8/layout/bList2"/>
    <dgm:cxn modelId="{8834676B-EB46-4C06-941A-6F720B0DBFC3}" type="presParOf" srcId="{DFD1E0A4-8E7C-4372-ACC7-A453D3CD7338}" destId="{FC947EE2-CDBF-4CE1-8DC9-B268B04A96F1}" srcOrd="0" destOrd="0" presId="urn:microsoft.com/office/officeart/2005/8/layout/bList2"/>
    <dgm:cxn modelId="{D0A7793B-13A7-43EA-BA44-00708C381728}" type="presParOf" srcId="{DFD1E0A4-8E7C-4372-ACC7-A453D3CD7338}" destId="{5FA9C42C-A112-492E-BFFA-717C235B69EB}" srcOrd="1" destOrd="0" presId="urn:microsoft.com/office/officeart/2005/8/layout/bList2"/>
    <dgm:cxn modelId="{2BE7EE2E-4525-408A-BD1A-5252F0C796BB}" type="presParOf" srcId="{DFD1E0A4-8E7C-4372-ACC7-A453D3CD7338}" destId="{CEA41C5B-7CE2-4715-92D6-454A877B29E9}" srcOrd="2" destOrd="0" presId="urn:microsoft.com/office/officeart/2005/8/layout/bList2"/>
    <dgm:cxn modelId="{A6A5CBAE-B9A7-4174-8729-CD92E7291FCE}" type="presParOf" srcId="{DFD1E0A4-8E7C-4372-ACC7-A453D3CD7338}" destId="{C83F29EA-99DC-402A-8051-863F5F000513}" srcOrd="3" destOrd="0" presId="urn:microsoft.com/office/officeart/2005/8/layout/bList2"/>
    <dgm:cxn modelId="{3F8C8A8A-B220-4F04-923E-FF347344040A}" type="presParOf" srcId="{208ED610-9281-46E6-90FB-854CAC34B189}" destId="{C4F9BA51-F121-4E5C-B019-CCBCCE2E9762}" srcOrd="11" destOrd="0" presId="urn:microsoft.com/office/officeart/2005/8/layout/bList2"/>
    <dgm:cxn modelId="{A63FF02F-5CA5-42F7-86AF-49E55ABE201B}" type="presParOf" srcId="{208ED610-9281-46E6-90FB-854CAC34B189}" destId="{33D22705-3307-4FB1-A560-8927AC16D1F8}" srcOrd="12" destOrd="0" presId="urn:microsoft.com/office/officeart/2005/8/layout/bList2"/>
    <dgm:cxn modelId="{9859E476-1D0D-435D-9CB1-4F6F6CF66FAF}" type="presParOf" srcId="{33D22705-3307-4FB1-A560-8927AC16D1F8}" destId="{5F10BAFD-809C-46C5-8DB0-B8E280AD2928}" srcOrd="0" destOrd="0" presId="urn:microsoft.com/office/officeart/2005/8/layout/bList2"/>
    <dgm:cxn modelId="{7569F588-EE8D-4CDF-8023-BF93A02AF6C7}" type="presParOf" srcId="{33D22705-3307-4FB1-A560-8927AC16D1F8}" destId="{7D82AF30-C2E4-47C7-B6A8-965B49055385}" srcOrd="1" destOrd="0" presId="urn:microsoft.com/office/officeart/2005/8/layout/bList2"/>
    <dgm:cxn modelId="{55B64B4D-6C65-4EA9-8BE8-0E359025B687}" type="presParOf" srcId="{33D22705-3307-4FB1-A560-8927AC16D1F8}" destId="{446A5ACA-B1B8-46AC-A8F5-E5790DD2CA20}" srcOrd="2" destOrd="0" presId="urn:microsoft.com/office/officeart/2005/8/layout/bList2"/>
    <dgm:cxn modelId="{EAFEEF6F-B7F0-4059-8113-CFC44C9C20B7}" type="presParOf" srcId="{33D22705-3307-4FB1-A560-8927AC16D1F8}" destId="{CFF629D0-8AF0-4ADD-B1ED-16F98E093466}" srcOrd="3" destOrd="0" presId="urn:microsoft.com/office/officeart/2005/8/layout/bList2"/>
    <dgm:cxn modelId="{4A8085BF-7F51-4146-9F85-7A29410B9174}" type="presParOf" srcId="{208ED610-9281-46E6-90FB-854CAC34B189}" destId="{7A5316C6-1F1D-4C81-8E0D-18B793730B5C}" srcOrd="13" destOrd="0" presId="urn:microsoft.com/office/officeart/2005/8/layout/bList2"/>
    <dgm:cxn modelId="{B5F9CD54-99B5-497F-9DAB-FA583C579303}" type="presParOf" srcId="{208ED610-9281-46E6-90FB-854CAC34B189}" destId="{9D6B6181-B4FC-4F4E-8741-9EA963DA5299}" srcOrd="14" destOrd="0" presId="urn:microsoft.com/office/officeart/2005/8/layout/bList2"/>
    <dgm:cxn modelId="{562C5AEA-14F4-4491-8FF6-A2B0877BC740}" type="presParOf" srcId="{9D6B6181-B4FC-4F4E-8741-9EA963DA5299}" destId="{CBA7DB90-F1BF-48AD-9E13-E06A97BA9149}" srcOrd="0" destOrd="0" presId="urn:microsoft.com/office/officeart/2005/8/layout/bList2"/>
    <dgm:cxn modelId="{231B208A-321E-4796-BD24-EE03EF530641}" type="presParOf" srcId="{9D6B6181-B4FC-4F4E-8741-9EA963DA5299}" destId="{A6F1328A-6EDF-4362-BA4C-B47AF24253BD}" srcOrd="1" destOrd="0" presId="urn:microsoft.com/office/officeart/2005/8/layout/bList2"/>
    <dgm:cxn modelId="{E5CAF7E5-B388-4BD1-A46A-4C562AE1DB99}" type="presParOf" srcId="{9D6B6181-B4FC-4F4E-8741-9EA963DA5299}" destId="{7D44F551-6D85-4E33-902B-AE98C510A7C5}" srcOrd="2" destOrd="0" presId="urn:microsoft.com/office/officeart/2005/8/layout/bList2"/>
    <dgm:cxn modelId="{052D90B5-672E-4EFC-8C8D-98435B92D74D}" type="presParOf" srcId="{9D6B6181-B4FC-4F4E-8741-9EA963DA5299}" destId="{CE387B3B-ED8E-45C7-AC9B-408C9F9E68B9}" srcOrd="3" destOrd="0" presId="urn:microsoft.com/office/officeart/2005/8/layout/bList2"/>
    <dgm:cxn modelId="{9CFE213F-F1B3-4571-8652-2A8477D11EC5}" type="presParOf" srcId="{208ED610-9281-46E6-90FB-854CAC34B189}" destId="{D132AE5F-B5DD-4D95-8B1A-74F66C11D03C}" srcOrd="15" destOrd="0" presId="urn:microsoft.com/office/officeart/2005/8/layout/bList2"/>
    <dgm:cxn modelId="{1D9F6B81-B082-4B3E-A894-9771A6E2D263}" type="presParOf" srcId="{208ED610-9281-46E6-90FB-854CAC34B189}" destId="{C7ECC1CA-9ADF-4803-99C8-2967B3F2716F}" srcOrd="16" destOrd="0" presId="urn:microsoft.com/office/officeart/2005/8/layout/bList2"/>
    <dgm:cxn modelId="{A77EF7C9-2270-4475-AA0A-A3609F3D5BF0}" type="presParOf" srcId="{C7ECC1CA-9ADF-4803-99C8-2967B3F2716F}" destId="{CEA23198-9716-4A7B-ADFF-06588728AFDD}" srcOrd="0" destOrd="0" presId="urn:microsoft.com/office/officeart/2005/8/layout/bList2"/>
    <dgm:cxn modelId="{D68F3DCD-8336-4587-A10B-FF191E9EA610}" type="presParOf" srcId="{C7ECC1CA-9ADF-4803-99C8-2967B3F2716F}" destId="{EE35CD43-7A21-4E87-9091-00228AF4BD63}" srcOrd="1" destOrd="0" presId="urn:microsoft.com/office/officeart/2005/8/layout/bList2"/>
    <dgm:cxn modelId="{F6E46477-8D82-48A0-A8A4-C9345CBA82D0}" type="presParOf" srcId="{C7ECC1CA-9ADF-4803-99C8-2967B3F2716F}" destId="{AEBDB81E-3CF6-4C80-A1DB-22C37644FC3E}" srcOrd="2" destOrd="0" presId="urn:microsoft.com/office/officeart/2005/8/layout/bList2"/>
    <dgm:cxn modelId="{FE8337BF-6CEE-41D9-B1BA-8094D4DA485E}" type="presParOf" srcId="{C7ECC1CA-9ADF-4803-99C8-2967B3F2716F}" destId="{5F8008C7-050B-45D3-B5D5-6FF45EAFE2DB}" srcOrd="3" destOrd="0" presId="urn:microsoft.com/office/officeart/2005/8/layout/bList2"/>
    <dgm:cxn modelId="{AA0C07C1-645E-4D27-AC93-2E5824595AC1}" type="presParOf" srcId="{208ED610-9281-46E6-90FB-854CAC34B189}" destId="{E5948EC7-E696-4AE5-B1FD-2D097BA455AE}" srcOrd="17" destOrd="0" presId="urn:microsoft.com/office/officeart/2005/8/layout/bList2"/>
    <dgm:cxn modelId="{2DDE4986-B2F8-4259-A9D5-911805D35635}" type="presParOf" srcId="{208ED610-9281-46E6-90FB-854CAC34B189}" destId="{CE30C768-7A90-4587-84EA-1ADB54680444}" srcOrd="18" destOrd="0" presId="urn:microsoft.com/office/officeart/2005/8/layout/bList2"/>
    <dgm:cxn modelId="{F6F14165-57F6-48CF-9883-21FE9E96F842}" type="presParOf" srcId="{CE30C768-7A90-4587-84EA-1ADB54680444}" destId="{B32F4BC6-388C-4360-B279-E6280B2A7A3A}" srcOrd="0" destOrd="0" presId="urn:microsoft.com/office/officeart/2005/8/layout/bList2"/>
    <dgm:cxn modelId="{696E5B8A-DEE8-4C7B-81E3-9A27B882B88A}" type="presParOf" srcId="{CE30C768-7A90-4587-84EA-1ADB54680444}" destId="{2D3EDC36-F32F-4AA8-A9C9-5925CCC931F4}" srcOrd="1" destOrd="0" presId="urn:microsoft.com/office/officeart/2005/8/layout/bList2"/>
    <dgm:cxn modelId="{A36743D8-A16B-4C7A-B807-3A8A035BC76E}" type="presParOf" srcId="{CE30C768-7A90-4587-84EA-1ADB54680444}" destId="{DA00ABC4-A258-4610-932A-31488E3646C8}" srcOrd="2" destOrd="0" presId="urn:microsoft.com/office/officeart/2005/8/layout/bList2"/>
    <dgm:cxn modelId="{D07A4EC7-6E3D-4B40-B31D-AAA3F4BD7BC1}" type="presParOf" srcId="{CE30C768-7A90-4587-84EA-1ADB54680444}" destId="{094C8ED9-00C4-42F8-8D48-8B68028A9BB4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B3675-C393-466A-89F5-27A807E2ED04}">
      <dsp:nvSpPr>
        <dsp:cNvPr id="0" name=""/>
        <dsp:cNvSpPr/>
      </dsp:nvSpPr>
      <dsp:spPr>
        <a:xfrm rot="5400000">
          <a:off x="3604702" y="1375306"/>
          <a:ext cx="1216340" cy="138476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FABCD-BD88-4E14-BDD3-527CD0C3B743}">
      <dsp:nvSpPr>
        <dsp:cNvPr id="0" name=""/>
        <dsp:cNvSpPr/>
      </dsp:nvSpPr>
      <dsp:spPr>
        <a:xfrm>
          <a:off x="3282445" y="26969"/>
          <a:ext cx="2047601" cy="1433254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200" kern="1200" dirty="0"/>
        </a:p>
      </dsp:txBody>
      <dsp:txXfrm>
        <a:off x="3352423" y="96947"/>
        <a:ext cx="1907645" cy="1293298"/>
      </dsp:txXfrm>
    </dsp:sp>
    <dsp:sp modelId="{FF94E4FB-A5FF-4268-8895-E66A229EAA04}">
      <dsp:nvSpPr>
        <dsp:cNvPr id="0" name=""/>
        <dsp:cNvSpPr/>
      </dsp:nvSpPr>
      <dsp:spPr>
        <a:xfrm>
          <a:off x="5330047" y="163662"/>
          <a:ext cx="1489229" cy="1158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7AC2D-FC3A-4557-BFB8-A18678810F08}">
      <dsp:nvSpPr>
        <dsp:cNvPr id="0" name=""/>
        <dsp:cNvSpPr/>
      </dsp:nvSpPr>
      <dsp:spPr>
        <a:xfrm rot="5400000">
          <a:off x="5302381" y="2985324"/>
          <a:ext cx="1216340" cy="138476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CE320-4671-4023-B3CB-93E85D9B48A2}">
      <dsp:nvSpPr>
        <dsp:cNvPr id="0" name=""/>
        <dsp:cNvSpPr/>
      </dsp:nvSpPr>
      <dsp:spPr>
        <a:xfrm>
          <a:off x="4980124" y="1636986"/>
          <a:ext cx="2047601" cy="1433254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200" kern="1200" dirty="0"/>
        </a:p>
      </dsp:txBody>
      <dsp:txXfrm>
        <a:off x="5050102" y="1706964"/>
        <a:ext cx="1907645" cy="1293298"/>
      </dsp:txXfrm>
    </dsp:sp>
    <dsp:sp modelId="{B3B6ABED-B353-4ABF-A169-A07B7BCD96ED}">
      <dsp:nvSpPr>
        <dsp:cNvPr id="0" name=""/>
        <dsp:cNvSpPr/>
      </dsp:nvSpPr>
      <dsp:spPr>
        <a:xfrm>
          <a:off x="7027726" y="1773680"/>
          <a:ext cx="1489229" cy="1158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6D0BF-F0EB-4B1A-B051-2095559C3660}">
      <dsp:nvSpPr>
        <dsp:cNvPr id="0" name=""/>
        <dsp:cNvSpPr/>
      </dsp:nvSpPr>
      <dsp:spPr>
        <a:xfrm>
          <a:off x="6677803" y="3247004"/>
          <a:ext cx="2047601" cy="1433254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200" kern="1200" dirty="0"/>
        </a:p>
      </dsp:txBody>
      <dsp:txXfrm>
        <a:off x="6747781" y="3316982"/>
        <a:ext cx="1907645" cy="12932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8FD1B-C3E9-4DC4-8C9A-27AEFCA8B130}">
      <dsp:nvSpPr>
        <dsp:cNvPr id="0" name=""/>
        <dsp:cNvSpPr/>
      </dsp:nvSpPr>
      <dsp:spPr>
        <a:xfrm>
          <a:off x="189875" y="68135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FE1EE-B4E6-40CA-B6C0-84E3C94EC085}">
      <dsp:nvSpPr>
        <dsp:cNvPr id="0" name=""/>
        <dsp:cNvSpPr/>
      </dsp:nvSpPr>
      <dsp:spPr>
        <a:xfrm>
          <a:off x="189875" y="1317448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Safety</a:t>
          </a:r>
          <a:endParaRPr lang="en-ZA" sz="1200" kern="1200" dirty="0"/>
        </a:p>
      </dsp:txBody>
      <dsp:txXfrm>
        <a:off x="189875" y="1317448"/>
        <a:ext cx="1239349" cy="564895"/>
      </dsp:txXfrm>
    </dsp:sp>
    <dsp:sp modelId="{BF31792E-1DCF-4772-9AF0-39433A20F9CF}">
      <dsp:nvSpPr>
        <dsp:cNvPr id="0" name=""/>
        <dsp:cNvSpPr/>
      </dsp:nvSpPr>
      <dsp:spPr>
        <a:xfrm>
          <a:off x="1479008" y="1407176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9E4551-7B7B-4A88-92B7-F88BCE94238F}">
      <dsp:nvSpPr>
        <dsp:cNvPr id="0" name=""/>
        <dsp:cNvSpPr/>
      </dsp:nvSpPr>
      <dsp:spPr>
        <a:xfrm>
          <a:off x="2247564" y="3737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D1811-D601-4D39-84B7-D4BDDB5DEDD8}">
      <dsp:nvSpPr>
        <dsp:cNvPr id="0" name=""/>
        <dsp:cNvSpPr/>
      </dsp:nvSpPr>
      <dsp:spPr>
        <a:xfrm>
          <a:off x="2247564" y="1317448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Accuracy &amp; Precision</a:t>
          </a:r>
          <a:endParaRPr lang="en-ZA" sz="1200" kern="1200" dirty="0"/>
        </a:p>
      </dsp:txBody>
      <dsp:txXfrm>
        <a:off x="2247564" y="1317448"/>
        <a:ext cx="1239349" cy="564895"/>
      </dsp:txXfrm>
    </dsp:sp>
    <dsp:sp modelId="{9F3805C8-C097-4745-9415-3EC3F0B05C5E}">
      <dsp:nvSpPr>
        <dsp:cNvPr id="0" name=""/>
        <dsp:cNvSpPr/>
      </dsp:nvSpPr>
      <dsp:spPr>
        <a:xfrm>
          <a:off x="3536698" y="1407176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339F6-863D-45CD-B4A0-782EDB9A5DD9}">
      <dsp:nvSpPr>
        <dsp:cNvPr id="0" name=""/>
        <dsp:cNvSpPr/>
      </dsp:nvSpPr>
      <dsp:spPr>
        <a:xfrm>
          <a:off x="4305254" y="3737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7C39E-A970-4063-BF53-15F8BF308556}">
      <dsp:nvSpPr>
        <dsp:cNvPr id="0" name=""/>
        <dsp:cNvSpPr/>
      </dsp:nvSpPr>
      <dsp:spPr>
        <a:xfrm>
          <a:off x="4305254" y="1317448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Improved control</a:t>
          </a:r>
          <a:endParaRPr lang="en-ZA" sz="1200" kern="1200" dirty="0"/>
        </a:p>
      </dsp:txBody>
      <dsp:txXfrm>
        <a:off x="4305254" y="1317448"/>
        <a:ext cx="1239349" cy="564895"/>
      </dsp:txXfrm>
    </dsp:sp>
    <dsp:sp modelId="{D88F6DD1-6A1B-4F0C-939F-D6BB12E6F0FE}">
      <dsp:nvSpPr>
        <dsp:cNvPr id="0" name=""/>
        <dsp:cNvSpPr/>
      </dsp:nvSpPr>
      <dsp:spPr>
        <a:xfrm>
          <a:off x="5594388" y="1407176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2C022B-7D8F-470C-86E3-476A2A6DE5D5}">
      <dsp:nvSpPr>
        <dsp:cNvPr id="0" name=""/>
        <dsp:cNvSpPr/>
      </dsp:nvSpPr>
      <dsp:spPr>
        <a:xfrm>
          <a:off x="6362944" y="3737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CE865-8F3C-4F40-A810-C91D5D26F543}">
      <dsp:nvSpPr>
        <dsp:cNvPr id="0" name=""/>
        <dsp:cNvSpPr/>
      </dsp:nvSpPr>
      <dsp:spPr>
        <a:xfrm>
          <a:off x="6362944" y="1317448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Convenient</a:t>
          </a:r>
          <a:endParaRPr lang="en-ZA" sz="1200" kern="1200" dirty="0"/>
        </a:p>
      </dsp:txBody>
      <dsp:txXfrm>
        <a:off x="6362944" y="1317448"/>
        <a:ext cx="1239349" cy="564895"/>
      </dsp:txXfrm>
    </dsp:sp>
    <dsp:sp modelId="{9954EC75-FB32-4086-886C-1D387946FF3F}">
      <dsp:nvSpPr>
        <dsp:cNvPr id="0" name=""/>
        <dsp:cNvSpPr/>
      </dsp:nvSpPr>
      <dsp:spPr>
        <a:xfrm>
          <a:off x="7652078" y="1407176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40D79-0F82-4538-BA87-FC42FB3D79ED}">
      <dsp:nvSpPr>
        <dsp:cNvPr id="0" name=""/>
        <dsp:cNvSpPr/>
      </dsp:nvSpPr>
      <dsp:spPr>
        <a:xfrm>
          <a:off x="8420634" y="3737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229F7-CED5-4DFC-A2BD-80E6CB87BF26}">
      <dsp:nvSpPr>
        <dsp:cNvPr id="0" name=""/>
        <dsp:cNvSpPr/>
      </dsp:nvSpPr>
      <dsp:spPr>
        <a:xfrm>
          <a:off x="8420634" y="1317448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Cost-effective</a:t>
          </a:r>
          <a:endParaRPr lang="en-ZA" sz="1200" kern="1200" dirty="0"/>
        </a:p>
      </dsp:txBody>
      <dsp:txXfrm>
        <a:off x="8420634" y="1317448"/>
        <a:ext cx="1239349" cy="564895"/>
      </dsp:txXfrm>
    </dsp:sp>
    <dsp:sp modelId="{42844E3F-E295-4285-B5EB-143F46B9F898}">
      <dsp:nvSpPr>
        <dsp:cNvPr id="0" name=""/>
        <dsp:cNvSpPr/>
      </dsp:nvSpPr>
      <dsp:spPr>
        <a:xfrm>
          <a:off x="9709768" y="1407176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47EE2-CDBF-4CE1-8DC9-B268B04A96F1}">
      <dsp:nvSpPr>
        <dsp:cNvPr id="0" name=""/>
        <dsp:cNvSpPr/>
      </dsp:nvSpPr>
      <dsp:spPr>
        <a:xfrm>
          <a:off x="202757" y="2276693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41C5B-7CE2-4715-92D6-454A877B29E9}">
      <dsp:nvSpPr>
        <dsp:cNvPr id="0" name=""/>
        <dsp:cNvSpPr/>
      </dsp:nvSpPr>
      <dsp:spPr>
        <a:xfrm>
          <a:off x="189875" y="3641914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Time-saving</a:t>
          </a:r>
          <a:endParaRPr lang="en-ZA" sz="1200" kern="1200" dirty="0"/>
        </a:p>
      </dsp:txBody>
      <dsp:txXfrm>
        <a:off x="189875" y="3641914"/>
        <a:ext cx="1239349" cy="564895"/>
      </dsp:txXfrm>
    </dsp:sp>
    <dsp:sp modelId="{C83F29EA-99DC-402A-8051-863F5F000513}">
      <dsp:nvSpPr>
        <dsp:cNvPr id="0" name=""/>
        <dsp:cNvSpPr/>
      </dsp:nvSpPr>
      <dsp:spPr>
        <a:xfrm>
          <a:off x="1479008" y="3731643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0BAFD-809C-46C5-8DB0-B8E280AD2928}">
      <dsp:nvSpPr>
        <dsp:cNvPr id="0" name=""/>
        <dsp:cNvSpPr/>
      </dsp:nvSpPr>
      <dsp:spPr>
        <a:xfrm>
          <a:off x="2247564" y="2328204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5ACA-B1B8-46AC-A8F5-E5790DD2CA20}">
      <dsp:nvSpPr>
        <dsp:cNvPr id="0" name=""/>
        <dsp:cNvSpPr/>
      </dsp:nvSpPr>
      <dsp:spPr>
        <a:xfrm>
          <a:off x="2247564" y="3641914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Space-saving</a:t>
          </a:r>
          <a:endParaRPr lang="en-ZA" sz="1200" kern="1200" dirty="0"/>
        </a:p>
      </dsp:txBody>
      <dsp:txXfrm>
        <a:off x="2247564" y="3641914"/>
        <a:ext cx="1239349" cy="564895"/>
      </dsp:txXfrm>
    </dsp:sp>
    <dsp:sp modelId="{CFF629D0-8AF0-4ADD-B1ED-16F98E093466}">
      <dsp:nvSpPr>
        <dsp:cNvPr id="0" name=""/>
        <dsp:cNvSpPr/>
      </dsp:nvSpPr>
      <dsp:spPr>
        <a:xfrm>
          <a:off x="3536698" y="3731643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7DB90-F1BF-48AD-9E13-E06A97BA9149}">
      <dsp:nvSpPr>
        <dsp:cNvPr id="0" name=""/>
        <dsp:cNvSpPr/>
      </dsp:nvSpPr>
      <dsp:spPr>
        <a:xfrm>
          <a:off x="4279490" y="2289568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4F551-6D85-4E33-902B-AE98C510A7C5}">
      <dsp:nvSpPr>
        <dsp:cNvPr id="0" name=""/>
        <dsp:cNvSpPr/>
      </dsp:nvSpPr>
      <dsp:spPr>
        <a:xfrm>
          <a:off x="4305254" y="3641914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Hygienic</a:t>
          </a:r>
          <a:endParaRPr lang="en-ZA" sz="1200" kern="1200" dirty="0"/>
        </a:p>
      </dsp:txBody>
      <dsp:txXfrm>
        <a:off x="4305254" y="3641914"/>
        <a:ext cx="1239349" cy="564895"/>
      </dsp:txXfrm>
    </dsp:sp>
    <dsp:sp modelId="{CE387B3B-ED8E-45C7-AC9B-408C9F9E68B9}">
      <dsp:nvSpPr>
        <dsp:cNvPr id="0" name=""/>
        <dsp:cNvSpPr/>
      </dsp:nvSpPr>
      <dsp:spPr>
        <a:xfrm>
          <a:off x="5594388" y="3731643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23198-9716-4A7B-ADFF-06588728AFDD}">
      <dsp:nvSpPr>
        <dsp:cNvPr id="0" name=""/>
        <dsp:cNvSpPr/>
      </dsp:nvSpPr>
      <dsp:spPr>
        <a:xfrm>
          <a:off x="6362944" y="2328204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DB81E-3CF6-4C80-A1DB-22C37644FC3E}">
      <dsp:nvSpPr>
        <dsp:cNvPr id="0" name=""/>
        <dsp:cNvSpPr/>
      </dsp:nvSpPr>
      <dsp:spPr>
        <a:xfrm>
          <a:off x="6362944" y="3641914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Clear liability shift</a:t>
          </a:r>
          <a:endParaRPr lang="en-ZA" sz="1200" kern="1200" dirty="0"/>
        </a:p>
      </dsp:txBody>
      <dsp:txXfrm>
        <a:off x="6362944" y="3641914"/>
        <a:ext cx="1239349" cy="564895"/>
      </dsp:txXfrm>
    </dsp:sp>
    <dsp:sp modelId="{5F8008C7-050B-45D3-B5D5-6FF45EAFE2DB}">
      <dsp:nvSpPr>
        <dsp:cNvPr id="0" name=""/>
        <dsp:cNvSpPr/>
      </dsp:nvSpPr>
      <dsp:spPr>
        <a:xfrm>
          <a:off x="7652078" y="3731643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F4BC6-388C-4360-B279-E6280B2A7A3A}">
      <dsp:nvSpPr>
        <dsp:cNvPr id="0" name=""/>
        <dsp:cNvSpPr/>
      </dsp:nvSpPr>
      <dsp:spPr>
        <a:xfrm>
          <a:off x="8420634" y="2328204"/>
          <a:ext cx="1759876" cy="1313710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0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0ABC4-A258-4610-932A-31488E3646C8}">
      <dsp:nvSpPr>
        <dsp:cNvPr id="0" name=""/>
        <dsp:cNvSpPr/>
      </dsp:nvSpPr>
      <dsp:spPr>
        <a:xfrm>
          <a:off x="8420634" y="3641914"/>
          <a:ext cx="1759876" cy="56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Reinforces relationships with healthcare team</a:t>
          </a:r>
          <a:endParaRPr lang="en-ZA" sz="1200" kern="1200" dirty="0"/>
        </a:p>
      </dsp:txBody>
      <dsp:txXfrm>
        <a:off x="8420634" y="3641914"/>
        <a:ext cx="1239349" cy="564895"/>
      </dsp:txXfrm>
    </dsp:sp>
    <dsp:sp modelId="{094C8ED9-00C4-42F8-8D48-8B68028A9BB4}">
      <dsp:nvSpPr>
        <dsp:cNvPr id="0" name=""/>
        <dsp:cNvSpPr/>
      </dsp:nvSpPr>
      <dsp:spPr>
        <a:xfrm>
          <a:off x="9709768" y="3731643"/>
          <a:ext cx="615956" cy="615956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590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3773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8574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3608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750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7988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4393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586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99117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9030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05899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72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118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05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55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14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084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87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06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86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509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0E0E7-E47B-4703-AD2E-76508043F960}" type="datetimeFigureOut">
              <a:rPr lang="en-ZA" smtClean="0"/>
              <a:t>2018/06/14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064A7-EA41-4D8C-8305-36E3340393F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3941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5D60A-15DB-449D-8C4C-90BBCA9616A3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2018/06/14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578BA-72B2-4272-A03A-4D909C92E77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1" y="6101231"/>
            <a:ext cx="2959100" cy="66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02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85.png"/><Relationship Id="rId4" Type="http://schemas.openxmlformats.org/officeDocument/2006/relationships/image" Target="../media/image4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51589" y="2316162"/>
            <a:ext cx="9144000" cy="2387600"/>
          </a:xfrm>
        </p:spPr>
        <p:txBody>
          <a:bodyPr>
            <a:normAutofit/>
          </a:bodyPr>
          <a:lstStyle/>
          <a:p>
            <a:r>
              <a:rPr lang="en-ZA" sz="4400" dirty="0" smtClean="0"/>
              <a:t>14 June 2018</a:t>
            </a:r>
            <a:endParaRPr lang="en-ZA" sz="44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12192001" cy="6906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259" y="4829584"/>
            <a:ext cx="3450635" cy="195088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140" y="594064"/>
            <a:ext cx="7140682" cy="2149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05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087"/>
          <a:stretch/>
        </p:blipFill>
        <p:spPr>
          <a:xfrm>
            <a:off x="136071" y="957943"/>
            <a:ext cx="6781800" cy="5138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871" y="2860901"/>
            <a:ext cx="486727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36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01237" cy="4351338"/>
          </a:xfrm>
        </p:spPr>
        <p:txBody>
          <a:bodyPr>
            <a:normAutofit/>
          </a:bodyPr>
          <a:lstStyle/>
          <a:p>
            <a:r>
              <a:rPr lang="en-ZA" sz="2000" dirty="0" smtClean="0"/>
              <a:t>Who is DTS</a:t>
            </a:r>
            <a:r>
              <a:rPr lang="en-ZA" sz="2000" dirty="0" smtClean="0"/>
              <a:t>?</a:t>
            </a:r>
          </a:p>
          <a:p>
            <a:endParaRPr lang="en-ZA" sz="2000" dirty="0"/>
          </a:p>
          <a:p>
            <a:r>
              <a:rPr lang="en-ZA" sz="2000" dirty="0" smtClean="0"/>
              <a:t>What is the Easyblist System?</a:t>
            </a:r>
            <a:endParaRPr lang="en-ZA" sz="2000" dirty="0" smtClean="0"/>
          </a:p>
          <a:p>
            <a:endParaRPr lang="en-ZA" sz="2000" dirty="0" smtClean="0"/>
          </a:p>
          <a:p>
            <a:r>
              <a:rPr lang="en-ZA" sz="2000" dirty="0" smtClean="0"/>
              <a:t>Legislation</a:t>
            </a:r>
          </a:p>
          <a:p>
            <a:endParaRPr lang="en-ZA" sz="2000" dirty="0" smtClean="0"/>
          </a:p>
          <a:p>
            <a:r>
              <a:rPr lang="en-ZA" sz="2000" dirty="0" smtClean="0"/>
              <a:t>Compelling </a:t>
            </a:r>
            <a:r>
              <a:rPr lang="en-ZA" sz="2000" dirty="0" smtClean="0"/>
              <a:t>reasons </a:t>
            </a:r>
            <a:r>
              <a:rPr lang="en-ZA" sz="2000" dirty="0" smtClean="0"/>
              <a:t>to introduce Easyblist blister packs in your care home</a:t>
            </a:r>
          </a:p>
          <a:p>
            <a:endParaRPr lang="en-ZA" sz="2000" dirty="0" smtClean="0"/>
          </a:p>
          <a:p>
            <a:r>
              <a:rPr lang="en-ZA" sz="2000" dirty="0" smtClean="0"/>
              <a:t>Blister Packing Pharmacies…what they look like.</a:t>
            </a:r>
            <a:endParaRPr lang="en-ZA" sz="2000" dirty="0"/>
          </a:p>
          <a:p>
            <a:endParaRPr lang="en-ZA" sz="2000" dirty="0" smtClean="0"/>
          </a:p>
          <a:p>
            <a:endParaRPr lang="en-ZA" sz="2000" dirty="0" smtClean="0"/>
          </a:p>
          <a:p>
            <a:endParaRPr lang="en-ZA" sz="2000" dirty="0" smtClean="0"/>
          </a:p>
          <a:p>
            <a:endParaRPr lang="en-ZA" sz="2000" dirty="0" smtClean="0"/>
          </a:p>
          <a:p>
            <a:endParaRPr lang="en-ZA" sz="2000" dirty="0"/>
          </a:p>
        </p:txBody>
      </p:sp>
      <p:pic>
        <p:nvPicPr>
          <p:cNvPr id="4" name="Picture 18" descr="Image result for easybl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75661" y="825013"/>
            <a:ext cx="5956376" cy="52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9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Who is DTS?</a:t>
            </a:r>
            <a:endParaRPr lang="en-ZA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2368118"/>
              </p:ext>
            </p:extLst>
          </p:nvPr>
        </p:nvGraphicFramePr>
        <p:xfrm>
          <a:off x="-36204" y="1377676"/>
          <a:ext cx="12007851" cy="4707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799" y="6203368"/>
            <a:ext cx="6478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Keeping people independent for longer</a:t>
            </a:r>
            <a:endParaRPr lang="en-ZA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2006283" cy="603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4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Easyblist System</a:t>
            </a:r>
            <a:endParaRPr lang="en-Z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b="1" dirty="0" smtClean="0"/>
              <a:t>The Weekly Blister Pack</a:t>
            </a:r>
          </a:p>
          <a:p>
            <a:pPr lvl="1"/>
            <a:r>
              <a:rPr lang="en-ZA" dirty="0" smtClean="0"/>
              <a:t>Small (2 columns)</a:t>
            </a:r>
          </a:p>
          <a:p>
            <a:pPr lvl="1"/>
            <a:r>
              <a:rPr lang="en-ZA" dirty="0" smtClean="0"/>
              <a:t>Large (4 columns)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b="1" dirty="0" smtClean="0"/>
              <a:t>The Treatment Plan</a:t>
            </a:r>
            <a:endParaRPr lang="en-ZA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490" y="2453232"/>
            <a:ext cx="5474168" cy="385866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21" y="3107515"/>
            <a:ext cx="2573634" cy="3437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Elbow Connector 10"/>
          <p:cNvCxnSpPr/>
          <p:nvPr/>
        </p:nvCxnSpPr>
        <p:spPr>
          <a:xfrm>
            <a:off x="3971499" y="2453232"/>
            <a:ext cx="1555844" cy="1548062"/>
          </a:xfrm>
          <a:prstGeom prst="bentConnector3">
            <a:avLst>
              <a:gd name="adj1" fmla="val 1008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>
            <a:off x="3971499" y="2879678"/>
            <a:ext cx="655092" cy="586853"/>
          </a:xfrm>
          <a:prstGeom prst="bentConnector3">
            <a:avLst>
              <a:gd name="adj1" fmla="val 1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75" y="176557"/>
            <a:ext cx="4374156" cy="1514131"/>
          </a:xfrm>
          <a:prstGeom prst="rect">
            <a:avLst/>
          </a:prstGeom>
        </p:spPr>
      </p:pic>
      <p:pic>
        <p:nvPicPr>
          <p:cNvPr id="17" name="Picture 16" descr="https://movingtactics.co.za/wp-content/uploads/2014/10/Clicks-Logo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958" y="2453231"/>
            <a:ext cx="1320700" cy="24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34" y="3961749"/>
            <a:ext cx="2949170" cy="2215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26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163404"/>
            <a:ext cx="4957293" cy="1325563"/>
          </a:xfrm>
        </p:spPr>
        <p:txBody>
          <a:bodyPr/>
          <a:lstStyle/>
          <a:p>
            <a:r>
              <a:rPr lang="en-ZA" dirty="0" smtClean="0"/>
              <a:t>Legislation and Auditing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256" y="5116591"/>
            <a:ext cx="4851940" cy="13328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40" y="1488967"/>
            <a:ext cx="3589571" cy="36350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453" y="558308"/>
            <a:ext cx="5173015" cy="9306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453" y="1690688"/>
            <a:ext cx="5173015" cy="47587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795493" y="5228823"/>
            <a:ext cx="5447763" cy="437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78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408" y="1534128"/>
            <a:ext cx="9268108" cy="344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1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10 compelling reasons to introduce blister packing as part of medication management in a care home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8144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730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073" y="4001294"/>
            <a:ext cx="2673340" cy="29103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SAFETY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670" y="1585051"/>
            <a:ext cx="5517294" cy="4351338"/>
          </a:xfrm>
        </p:spPr>
        <p:txBody>
          <a:bodyPr>
            <a:normAutofit/>
          </a:bodyPr>
          <a:lstStyle/>
          <a:p>
            <a:r>
              <a:rPr lang="en-ZA" sz="2000" b="1" dirty="0"/>
              <a:t>Easyblist </a:t>
            </a:r>
            <a:r>
              <a:rPr lang="en-ZA" sz="2000" dirty="0"/>
              <a:t>ensures that the </a:t>
            </a:r>
            <a:r>
              <a:rPr lang="en-ZA" sz="2000" b="1" dirty="0"/>
              <a:t>right </a:t>
            </a:r>
            <a:r>
              <a:rPr lang="en-ZA" sz="2000" dirty="0"/>
              <a:t>medication is given to the </a:t>
            </a:r>
            <a:r>
              <a:rPr lang="en-ZA" sz="2000" b="1" dirty="0"/>
              <a:t>right </a:t>
            </a:r>
            <a:r>
              <a:rPr lang="en-ZA" sz="2000" dirty="0"/>
              <a:t>resident at the </a:t>
            </a:r>
            <a:r>
              <a:rPr lang="en-ZA" sz="2000" b="1" dirty="0"/>
              <a:t>right </a:t>
            </a:r>
            <a:r>
              <a:rPr lang="en-ZA" sz="2000" dirty="0"/>
              <a:t>time with the easy-to-follow format and simple treatment plan that provides instant visual reinforcement of what has been administered. </a:t>
            </a:r>
            <a:endParaRPr lang="en-ZA" sz="2000" dirty="0" smtClean="0"/>
          </a:p>
          <a:p>
            <a:r>
              <a:rPr lang="en-ZA" sz="2000" dirty="0" smtClean="0"/>
              <a:t>All </a:t>
            </a:r>
            <a:r>
              <a:rPr lang="en-ZA" sz="2000" dirty="0"/>
              <a:t>blister packs are </a:t>
            </a:r>
            <a:r>
              <a:rPr lang="en-ZA" sz="2000" dirty="0" smtClean="0"/>
              <a:t>tamper-evident. </a:t>
            </a:r>
          </a:p>
          <a:p>
            <a:r>
              <a:rPr lang="en-ZA" sz="2000" dirty="0" smtClean="0"/>
              <a:t>The </a:t>
            </a:r>
            <a:r>
              <a:rPr lang="en-ZA" sz="2000" dirty="0"/>
              <a:t>drug interaction checker reduces the risk to the patients’ health.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pic>
        <p:nvPicPr>
          <p:cNvPr id="7" name="Picture 2" descr="http://ourhealth.org.au/sites/default/files/styles/node/public/images/cheaper_medicines.jpg?itok=iK-P1C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063" y="354439"/>
            <a:ext cx="3909638" cy="280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/>
          <p:cNvSpPr/>
          <p:nvPr/>
        </p:nvSpPr>
        <p:spPr>
          <a:xfrm rot="5400000">
            <a:off x="8431819" y="2951112"/>
            <a:ext cx="662362" cy="1295400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4888" t="4279" r="10354" b="12191"/>
          <a:stretch/>
        </p:blipFill>
        <p:spPr>
          <a:xfrm>
            <a:off x="6404556" y="3932720"/>
            <a:ext cx="4716888" cy="290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9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ACCURACY &amp; </a:t>
            </a:r>
            <a:br>
              <a:rPr lang="en-ZA" dirty="0" smtClean="0"/>
            </a:br>
            <a:r>
              <a:rPr lang="en-ZA" dirty="0" smtClean="0"/>
              <a:t>PRECISION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8712"/>
            <a:ext cx="45966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000" dirty="0"/>
              <a:t>Blister packs are checked at the pharmacy and at the care home to ensure that the medication and information is correct. </a:t>
            </a:r>
          </a:p>
          <a:p>
            <a:pPr marL="0" indent="0">
              <a:buNone/>
            </a:pPr>
            <a:endParaRPr lang="en-ZA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54" y="159064"/>
            <a:ext cx="6823055" cy="6319010"/>
          </a:xfrm>
          <a:prstGeom prst="rect">
            <a:avLst/>
          </a:prstGeom>
        </p:spPr>
      </p:pic>
      <p:pic>
        <p:nvPicPr>
          <p:cNvPr id="1026" name="Picture 2" descr="Image result for accur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26" y="3991920"/>
            <a:ext cx="4793928" cy="192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IMPROVED CONTROL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52428" cy="4351338"/>
          </a:xfrm>
        </p:spPr>
        <p:txBody>
          <a:bodyPr>
            <a:normAutofit/>
          </a:bodyPr>
          <a:lstStyle/>
          <a:p>
            <a:r>
              <a:rPr lang="en-ZA" sz="2000" dirty="0"/>
              <a:t>Each resident has their own treatment plan which is signed after the administration of medication. </a:t>
            </a:r>
            <a:endParaRPr lang="en-ZA" sz="2000" dirty="0" smtClean="0"/>
          </a:p>
          <a:p>
            <a:endParaRPr lang="en-ZA" sz="2000" dirty="0"/>
          </a:p>
          <a:p>
            <a:r>
              <a:rPr lang="en-ZA" sz="2000" dirty="0" smtClean="0"/>
              <a:t>No recording of packed S5 </a:t>
            </a:r>
          </a:p>
          <a:p>
            <a:pPr marL="0" indent="0">
              <a:buNone/>
            </a:pPr>
            <a:r>
              <a:rPr lang="en-ZA" sz="2000" dirty="0"/>
              <a:t> </a:t>
            </a:r>
            <a:r>
              <a:rPr lang="en-ZA" sz="2000" dirty="0" smtClean="0"/>
              <a:t>    medication </a:t>
            </a:r>
            <a:endParaRPr lang="en-ZA" sz="2000" dirty="0"/>
          </a:p>
          <a:p>
            <a:endParaRPr lang="en-ZA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65" y="4299157"/>
            <a:ext cx="1999449" cy="1725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894" y="5813646"/>
            <a:ext cx="1093400" cy="5743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108" y="1825625"/>
            <a:ext cx="6578478" cy="463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6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163" y="2715066"/>
            <a:ext cx="349319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d. Ensure that a correct label is attached to the spine of the blister pack </a:t>
            </a:r>
          </a:p>
          <a:p>
            <a:pPr lvl="0"/>
            <a:endParaRPr lang="en-ZA" dirty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e. Ensure that </a:t>
            </a:r>
            <a:r>
              <a:rPr lang="en-ZA" dirty="0">
                <a:solidFill>
                  <a:schemeClr val="accent3">
                    <a:lumMod val="50000"/>
                  </a:schemeClr>
                </a:solidFill>
              </a:rPr>
              <a:t>the pharmacist has signed </a:t>
            </a:r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the treatment plan and the blister pack</a:t>
            </a:r>
          </a:p>
          <a:p>
            <a:pPr lvl="0"/>
            <a:endParaRPr lang="en-ZA" dirty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f. Check the profile photograph of the resident, name, ID and treatment dates</a:t>
            </a:r>
          </a:p>
          <a:p>
            <a:pPr lvl="0"/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lvl="0"/>
            <a:r>
              <a:rPr lang="en-ZA" dirty="0" smtClean="0">
                <a:solidFill>
                  <a:schemeClr val="accent3">
                    <a:lumMod val="50000"/>
                  </a:schemeClr>
                </a:solidFill>
              </a:rPr>
              <a:t>g. Check the listed medication and dosing according the most recent script</a:t>
            </a:r>
          </a:p>
          <a:p>
            <a:pPr lvl="0"/>
            <a:endParaRPr lang="en-ZA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6" y="111019"/>
            <a:ext cx="2934177" cy="2083541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787" y="1152790"/>
            <a:ext cx="7974884" cy="5461766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  <p:cxnSp>
        <p:nvCxnSpPr>
          <p:cNvPr id="5" name="Straight Arrow Connector 4"/>
          <p:cNvCxnSpPr/>
          <p:nvPr/>
        </p:nvCxnSpPr>
        <p:spPr>
          <a:xfrm flipV="1">
            <a:off x="3334043" y="1324933"/>
            <a:ext cx="844062" cy="2585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 rot="10800000">
            <a:off x="1223889" y="2194560"/>
            <a:ext cx="829994" cy="520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196613" y="1688124"/>
            <a:ext cx="2627412" cy="34275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334043" y="3327009"/>
            <a:ext cx="1463040" cy="276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542671" y="1688124"/>
            <a:ext cx="1406769" cy="351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>
          <a:xfrm>
            <a:off x="3453574" y="89918"/>
            <a:ext cx="8459097" cy="8838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b="1" dirty="0" smtClean="0"/>
              <a:t>6.</a:t>
            </a:r>
            <a:r>
              <a:rPr lang="en-ZA" sz="3600" b="1" dirty="0"/>
              <a:t> </a:t>
            </a:r>
            <a:r>
              <a:rPr lang="en-ZA" sz="3600" b="1" dirty="0" smtClean="0"/>
              <a:t>Validate the treatment plan : </a:t>
            </a:r>
          </a:p>
          <a:p>
            <a:r>
              <a:rPr lang="en-ZA" sz="3600" b="1" dirty="0"/>
              <a:t> </a:t>
            </a:r>
            <a:r>
              <a:rPr lang="en-ZA" sz="3600" b="1" dirty="0" smtClean="0"/>
              <a:t>    </a:t>
            </a:r>
            <a:r>
              <a:rPr lang="en-ZA" sz="2800" b="1" dirty="0" smtClean="0"/>
              <a:t>(refer to SOP  CH 003)</a:t>
            </a:r>
            <a:endParaRPr lang="en-Z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424298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CONVENIENT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63507"/>
            <a:ext cx="5181600" cy="3248651"/>
          </a:xfrm>
        </p:spPr>
        <p:txBody>
          <a:bodyPr>
            <a:normAutofit/>
          </a:bodyPr>
          <a:lstStyle/>
          <a:p>
            <a:r>
              <a:rPr lang="en-ZA" sz="2000" dirty="0"/>
              <a:t>Weekly delivery of packs for the forthcoming week ensures that costs are minimised if changes need to be made. </a:t>
            </a:r>
            <a:endParaRPr lang="en-ZA" sz="2000" dirty="0" smtClean="0"/>
          </a:p>
          <a:p>
            <a:endParaRPr lang="en-ZA" sz="2000" dirty="0" smtClean="0"/>
          </a:p>
          <a:p>
            <a:r>
              <a:rPr lang="en-ZA" sz="2000" dirty="0" smtClean="0"/>
              <a:t>All </a:t>
            </a:r>
            <a:r>
              <a:rPr lang="en-ZA" sz="2000" dirty="0"/>
              <a:t>solid-dose medications can be packed, including non-scripted items. </a:t>
            </a:r>
            <a:endParaRPr lang="en-ZA" sz="2000" dirty="0" smtClean="0"/>
          </a:p>
          <a:p>
            <a:endParaRPr lang="en-ZA" sz="2000" dirty="0"/>
          </a:p>
          <a:p>
            <a:r>
              <a:rPr lang="en-ZA" sz="2000" dirty="0" smtClean="0"/>
              <a:t>The Treatment Plan replaces the medication Chart.</a:t>
            </a:r>
            <a:endParaRPr lang="en-ZA" sz="2000" dirty="0"/>
          </a:p>
          <a:p>
            <a:endParaRPr lang="en-ZA" sz="2000" dirty="0"/>
          </a:p>
        </p:txBody>
      </p:sp>
      <p:pic>
        <p:nvPicPr>
          <p:cNvPr id="10242" name="Picture 2" descr="Image result for easybli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86794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68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COST-EFFECTIVE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400021"/>
            <a:ext cx="5181600" cy="901523"/>
          </a:xfrm>
        </p:spPr>
        <p:txBody>
          <a:bodyPr>
            <a:normAutofit/>
          </a:bodyPr>
          <a:lstStyle/>
          <a:p>
            <a:r>
              <a:rPr lang="en-ZA" sz="2000" dirty="0"/>
              <a:t>Minimises the time spent counting pills and maximises the opportunity for care </a:t>
            </a:r>
          </a:p>
          <a:p>
            <a:endParaRPr lang="en-ZA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40593"/>
            <a:ext cx="5181600" cy="3921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43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TIME-SAVING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147" y="2427713"/>
            <a:ext cx="5181600" cy="2604707"/>
          </a:xfrm>
        </p:spPr>
        <p:txBody>
          <a:bodyPr>
            <a:normAutofit/>
          </a:bodyPr>
          <a:lstStyle/>
          <a:p>
            <a:r>
              <a:rPr lang="en-ZA" sz="2000" dirty="0"/>
              <a:t>No more counting and dispensing of pills. </a:t>
            </a:r>
            <a:endParaRPr lang="en-ZA" sz="2000" dirty="0" smtClean="0"/>
          </a:p>
          <a:p>
            <a:r>
              <a:rPr lang="en-ZA" sz="2000" dirty="0" smtClean="0"/>
              <a:t>The </a:t>
            </a:r>
            <a:r>
              <a:rPr lang="en-ZA" sz="2000" dirty="0"/>
              <a:t>dispensing into named packs is done at the pharmacy. </a:t>
            </a:r>
            <a:endParaRPr lang="en-ZA" sz="2000" dirty="0" smtClean="0"/>
          </a:p>
          <a:p>
            <a:r>
              <a:rPr lang="en-ZA" sz="2000" dirty="0" smtClean="0"/>
              <a:t>Nurses </a:t>
            </a:r>
            <a:r>
              <a:rPr lang="en-ZA" sz="2000" dirty="0"/>
              <a:t>have more time to care for residents since they spend less time doing admin and pill packing. </a:t>
            </a:r>
            <a:endParaRPr lang="en-ZA" sz="2000" dirty="0" smtClean="0"/>
          </a:p>
          <a:p>
            <a:r>
              <a:rPr lang="en-ZA" sz="2000" dirty="0" smtClean="0"/>
              <a:t>Nurses </a:t>
            </a:r>
            <a:r>
              <a:rPr lang="en-ZA" sz="2000" dirty="0"/>
              <a:t>are less stressed and fatigued. </a:t>
            </a:r>
          </a:p>
          <a:p>
            <a:endParaRPr lang="en-ZA" sz="2000" dirty="0"/>
          </a:p>
        </p:txBody>
      </p:sp>
      <p:pic>
        <p:nvPicPr>
          <p:cNvPr id="7" name="Picture 2" descr="Twice a Day Removable Pill Organizer-Item 670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398" y="2635408"/>
            <a:ext cx="2832937" cy="169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1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2447627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3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SPACE-SAVING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68048"/>
            <a:ext cx="10662634" cy="1329699"/>
          </a:xfrm>
        </p:spPr>
        <p:txBody>
          <a:bodyPr>
            <a:normAutofit/>
          </a:bodyPr>
          <a:lstStyle/>
          <a:p>
            <a:r>
              <a:rPr lang="en-ZA" sz="2000" dirty="0"/>
              <a:t>Unused medication is kept at the pharmacy until it is required</a:t>
            </a:r>
            <a:r>
              <a:rPr lang="en-ZA" sz="2000" dirty="0" smtClean="0"/>
              <a:t>.</a:t>
            </a:r>
          </a:p>
          <a:p>
            <a:endParaRPr lang="en-ZA" sz="2000" dirty="0"/>
          </a:p>
          <a:p>
            <a:r>
              <a:rPr lang="en-ZA" sz="2000" dirty="0" smtClean="0"/>
              <a:t>Blister packs are delivered weekly for use the following week. </a:t>
            </a:r>
          </a:p>
          <a:p>
            <a:endParaRPr lang="en-ZA" sz="2000" dirty="0"/>
          </a:p>
          <a:p>
            <a:endParaRPr lang="en-ZA" sz="2000" dirty="0"/>
          </a:p>
          <a:p>
            <a:endParaRPr lang="en-Z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117" y="2764822"/>
            <a:ext cx="2209094" cy="392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89" y="2820192"/>
            <a:ext cx="5124545" cy="3843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898" y="438544"/>
            <a:ext cx="2966233" cy="2225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95061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HYGENIC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7245" y="1690688"/>
            <a:ext cx="9697792" cy="1587276"/>
          </a:xfrm>
        </p:spPr>
        <p:txBody>
          <a:bodyPr>
            <a:normAutofit/>
          </a:bodyPr>
          <a:lstStyle/>
          <a:p>
            <a:r>
              <a:rPr lang="en-ZA" sz="2000" dirty="0"/>
              <a:t>No more dirty dosettes or pill vials. </a:t>
            </a:r>
            <a:endParaRPr lang="en-ZA" sz="2000" dirty="0" smtClean="0"/>
          </a:p>
          <a:p>
            <a:endParaRPr lang="en-ZA" sz="2000" dirty="0" smtClean="0"/>
          </a:p>
          <a:p>
            <a:r>
              <a:rPr lang="en-ZA" sz="2000" dirty="0" smtClean="0"/>
              <a:t>The </a:t>
            </a:r>
            <a:r>
              <a:rPr lang="en-ZA" sz="2000" dirty="0"/>
              <a:t>easyblist pill-bob ensures the pills do not come into contact with </a:t>
            </a:r>
            <a:r>
              <a:rPr lang="en-ZA" sz="2000" dirty="0" smtClean="0"/>
              <a:t>anyone's hands. </a:t>
            </a:r>
            <a:endParaRPr lang="en-ZA" sz="2000" dirty="0"/>
          </a:p>
          <a:p>
            <a:endParaRPr lang="en-ZA" sz="2000" dirty="0"/>
          </a:p>
        </p:txBody>
      </p:sp>
      <p:pic>
        <p:nvPicPr>
          <p:cNvPr id="5" name="Picture 2" descr="C:\Users\User\Dropbox\DTS\Marketing Material\Easyblist\easyblist Pics\SAM_26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336" y="3494024"/>
            <a:ext cx="4039985" cy="3029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236" y="3494023"/>
            <a:ext cx="3381684" cy="3029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127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CLEAR LIABILITY SHIFT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524257"/>
            <a:ext cx="5181600" cy="3253459"/>
          </a:xfrm>
        </p:spPr>
        <p:txBody>
          <a:bodyPr>
            <a:normAutofit/>
          </a:bodyPr>
          <a:lstStyle/>
          <a:p>
            <a:r>
              <a:rPr lang="en-ZA" sz="2000" dirty="0" smtClean="0"/>
              <a:t>Without blisters…liability ends at the front door</a:t>
            </a:r>
          </a:p>
          <a:p>
            <a:pPr marL="0" indent="0">
              <a:buNone/>
            </a:pPr>
            <a:endParaRPr lang="en-ZA" sz="2000" dirty="0" smtClean="0"/>
          </a:p>
          <a:p>
            <a:r>
              <a:rPr lang="en-ZA" sz="2000" dirty="0" smtClean="0"/>
              <a:t>With blisters…liability </a:t>
            </a:r>
            <a:r>
              <a:rPr lang="en-ZA" sz="2000" dirty="0"/>
              <a:t>transfers to the nursing staff only once the </a:t>
            </a:r>
            <a:r>
              <a:rPr lang="en-ZA" sz="2000" dirty="0" smtClean="0"/>
              <a:t>individual blister </a:t>
            </a:r>
            <a:r>
              <a:rPr lang="en-ZA" sz="2000" dirty="0"/>
              <a:t>has been </a:t>
            </a:r>
            <a:r>
              <a:rPr lang="en-ZA" sz="2000" dirty="0" smtClean="0"/>
              <a:t>opened.</a:t>
            </a:r>
            <a:endParaRPr lang="en-ZA" sz="2000" dirty="0"/>
          </a:p>
          <a:p>
            <a:endParaRPr lang="en-ZA" sz="2000" dirty="0"/>
          </a:p>
        </p:txBody>
      </p:sp>
      <p:pic>
        <p:nvPicPr>
          <p:cNvPr id="4100" name="Picture 4" descr="Image result for pharmacy delivering med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839" y="1265230"/>
            <a:ext cx="3507991" cy="215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img1.exportersindia.com/product_images/bc-full/dir_107/3190637/medicine-carton-box-127878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" b="14121"/>
          <a:stretch/>
        </p:blipFill>
        <p:spPr bwMode="auto">
          <a:xfrm>
            <a:off x="6224789" y="3213514"/>
            <a:ext cx="3429000" cy="2923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229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Blister Packing Administration</a:t>
            </a:r>
            <a:br>
              <a:rPr lang="en-ZA" b="1" dirty="0" smtClean="0"/>
            </a:br>
            <a:r>
              <a:rPr lang="en-ZA" sz="3600" b="1" dirty="0" smtClean="0"/>
              <a:t>Scope of Practice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23330" y="1825625"/>
          <a:ext cx="10630470" cy="44386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93577"/>
                <a:gridCol w="1842448"/>
                <a:gridCol w="1897039"/>
                <a:gridCol w="2088107"/>
                <a:gridCol w="1609299"/>
              </a:tblGrid>
              <a:tr h="991624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Roles and Responsibilities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Professional Nurse (RN)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Enrolled Nurse (EN/Staff)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Enrolled Nurse Assistant (ENA)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Carer</a:t>
                      </a:r>
                      <a:endParaRPr lang="en-ZA" dirty="0"/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ZA" baseline="0" dirty="0" smtClean="0"/>
                        <a:t>Identify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r>
                        <a:rPr lang="en-ZA" dirty="0" smtClean="0"/>
                        <a:t>2. Approve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400" dirty="0" smtClean="0">
                          <a:solidFill>
                            <a:srgbClr val="FF0000"/>
                          </a:solidFill>
                        </a:rPr>
                        <a:t>×</a:t>
                      </a:r>
                      <a:endParaRPr lang="en-Z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400" dirty="0" smtClean="0">
                          <a:solidFill>
                            <a:srgbClr val="FF0000"/>
                          </a:solidFill>
                        </a:rPr>
                        <a:t>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×</a:t>
                      </a:r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r>
                        <a:rPr lang="en-ZA" dirty="0" smtClean="0"/>
                        <a:t>3. Administer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×</a:t>
                      </a:r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r>
                        <a:rPr lang="en-ZA" dirty="0" smtClean="0"/>
                        <a:t>4. Monitor and Observe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r>
                        <a:rPr lang="en-ZA" dirty="0" smtClean="0"/>
                        <a:t>5. Record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</a:tr>
              <a:tr h="574512">
                <a:tc>
                  <a:txBody>
                    <a:bodyPr/>
                    <a:lstStyle/>
                    <a:p>
                      <a:r>
                        <a:rPr lang="en-ZA" dirty="0" smtClean="0"/>
                        <a:t>6. Store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√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828" y="176557"/>
            <a:ext cx="4374156" cy="1514131"/>
          </a:xfrm>
          <a:prstGeom prst="rect">
            <a:avLst/>
          </a:prstGeom>
        </p:spPr>
      </p:pic>
      <p:pic>
        <p:nvPicPr>
          <p:cNvPr id="4098" name="Picture 2" descr="Image result for approval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574" y="3504879"/>
            <a:ext cx="372175" cy="37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medication administration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056" y="4070262"/>
            <a:ext cx="394151" cy="39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observ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151" y="4478651"/>
            <a:ext cx="767963" cy="60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identification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64362" y="2853678"/>
            <a:ext cx="554598" cy="55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signing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574" y="5167860"/>
            <a:ext cx="499551" cy="49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219" y="5768625"/>
            <a:ext cx="571741" cy="38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5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REINFORCES RELATIONSHIPS WITH THE HEALTHCARE TEAM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71483" cy="4351338"/>
          </a:xfrm>
        </p:spPr>
        <p:txBody>
          <a:bodyPr>
            <a:normAutofit/>
          </a:bodyPr>
          <a:lstStyle/>
          <a:p>
            <a:r>
              <a:rPr lang="en-ZA" sz="2000" dirty="0"/>
              <a:t>The treatment plan gives the healthcare practitioner a holistic view of the medication regimen at any given time </a:t>
            </a:r>
            <a:endParaRPr lang="en-ZA" sz="2000" dirty="0" smtClean="0"/>
          </a:p>
          <a:p>
            <a:endParaRPr lang="en-ZA" sz="2000" dirty="0"/>
          </a:p>
          <a:p>
            <a:r>
              <a:rPr lang="en-ZA" sz="2000" dirty="0" smtClean="0"/>
              <a:t>Doctor’s and Specialists are recommending blister packing</a:t>
            </a:r>
          </a:p>
          <a:p>
            <a:endParaRPr lang="en-ZA" sz="2000" dirty="0"/>
          </a:p>
          <a:p>
            <a:r>
              <a:rPr lang="en-ZA" sz="2000" dirty="0" smtClean="0"/>
              <a:t>Hospitals are welcoming the initiative.</a:t>
            </a:r>
            <a:endParaRPr lang="en-ZA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95" y="1817223"/>
            <a:ext cx="3189558" cy="4252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616" y="1699090"/>
            <a:ext cx="3202159" cy="426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24045" b="22836"/>
          <a:stretch/>
        </p:blipFill>
        <p:spPr>
          <a:xfrm>
            <a:off x="625029" y="5123028"/>
            <a:ext cx="4010007" cy="118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6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Who benefits from using easyblist?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81200" y="1524001"/>
            <a:ext cx="8458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b="1" dirty="0"/>
              <a:t>People who:</a:t>
            </a:r>
          </a:p>
          <a:p>
            <a:pPr marL="0" indent="0">
              <a:buNone/>
            </a:pPr>
            <a:endParaRPr lang="en-ZA" sz="2800" dirty="0"/>
          </a:p>
          <a:p>
            <a:r>
              <a:rPr lang="en-US" sz="2800" dirty="0"/>
              <a:t>has specific, chronic or multiple disease states</a:t>
            </a:r>
            <a:endParaRPr lang="en-ZA" sz="2800" dirty="0"/>
          </a:p>
          <a:p>
            <a:pPr marL="0" indent="0">
              <a:buNone/>
            </a:pPr>
            <a:endParaRPr lang="en-ZA" sz="2800" dirty="0"/>
          </a:p>
          <a:p>
            <a:r>
              <a:rPr lang="en-US" sz="2800" dirty="0"/>
              <a:t>receive multiple prescriptions from different doctor’s</a:t>
            </a:r>
          </a:p>
          <a:p>
            <a:pPr marL="0" indent="0">
              <a:buNone/>
            </a:pPr>
            <a:endParaRPr lang="en-ZA" sz="2800" dirty="0"/>
          </a:p>
          <a:p>
            <a:r>
              <a:rPr lang="en-US" sz="2800" dirty="0"/>
              <a:t>have been prescribed complex dosing instructions</a:t>
            </a:r>
            <a:endParaRPr lang="en-ZA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ZA" sz="2800" dirty="0"/>
          </a:p>
          <a:p>
            <a:r>
              <a:rPr lang="en-US" sz="2800" dirty="0"/>
              <a:t>require assistance with taking their medication.  </a:t>
            </a:r>
            <a:endParaRPr lang="en-ZA" sz="2800" dirty="0"/>
          </a:p>
          <a:p>
            <a:pPr marL="0" indent="0">
              <a:buNone/>
            </a:pP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86536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Research using Easyblist packs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378" y="1417638"/>
            <a:ext cx="9286875" cy="2152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771" y="3322749"/>
            <a:ext cx="3866457" cy="334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0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ZA" dirty="0" smtClean="0"/>
              <a:t>Medication: Self-Administration Assessment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479989"/>
            <a:ext cx="8229600" cy="396418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correctly state what each medication is used for?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correctly state the proper dosage of each medication you take?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correctly state what time of the day your medication should be taken?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open each medication container?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correctly measure the appropriate amount of medication from the container?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demonstrate the ability to self-administrate the medication?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demonstrate the ability to close the medication container correctly?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000" dirty="0"/>
              <a:t>Can you demonstrate the secure storage of the medication?</a:t>
            </a:r>
          </a:p>
          <a:p>
            <a:pPr marL="514350" indent="-514350">
              <a:buFont typeface="+mj-lt"/>
              <a:buAutoNum type="arabicPeriod"/>
            </a:pPr>
            <a:endParaRPr lang="en-ZA" sz="2000" dirty="0"/>
          </a:p>
          <a:p>
            <a:pPr marL="514350" indent="-514350">
              <a:buFont typeface="+mj-lt"/>
              <a:buAutoNum type="arabicPeriod"/>
            </a:pPr>
            <a:endParaRPr lang="en-ZA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086100" y="5444175"/>
            <a:ext cx="61722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ZA" sz="1600" dirty="0"/>
              <a:t>If you answer NO to any of these questions then easyblist would be ideal for you</a:t>
            </a:r>
          </a:p>
        </p:txBody>
      </p:sp>
    </p:spTree>
    <p:extLst>
      <p:ext uri="{BB962C8B-B14F-4D97-AF65-F5344CB8AC3E}">
        <p14:creationId xmlns:p14="http://schemas.microsoft.com/office/powerpoint/2010/main" val="3756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Easyblist Pharmacies</a:t>
            </a:r>
            <a:endParaRPr lang="en-ZA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866627" y="1690688"/>
          <a:ext cx="7908437" cy="432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Worksheet" r:id="rId3" imgW="3762286" imgH="2057559" progId="Excel.Sheet.12">
                  <p:embed/>
                </p:oleObj>
              </mc:Choice>
              <mc:Fallback>
                <p:oleObj name="Worksheet" r:id="rId3" imgW="3762286" imgH="20575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66627" y="1690688"/>
                        <a:ext cx="7908437" cy="4324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ap of South Africa Provin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" y="0"/>
            <a:ext cx="9159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2484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855" y="6468750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265" y="6138232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7" y="6180460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7150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42672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86202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7" y="370332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50" y="3372807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22860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6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22" y="27432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7" name="Picture 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822" y="3542669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71" y="3208660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9" name="Picture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791" y="13716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0" name="Pictur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527" y="207264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1" name="Picture 2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1" y="5105405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2" name="Pictur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87" y="5325750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3" name="Picture 2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22" y="5105404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4" name="Picture 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737" y="3465823"/>
            <a:ext cx="882650" cy="22034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5" name="Picture 2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2506350"/>
            <a:ext cx="882650" cy="22034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1794457" y="415512"/>
            <a:ext cx="4798751" cy="1975907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ZA" sz="2000" dirty="0" smtClean="0"/>
              <a:t>130 pharmacies offering the Easyblist service</a:t>
            </a:r>
          </a:p>
          <a:p>
            <a:endParaRPr lang="en-ZA" sz="1100" dirty="0"/>
          </a:p>
          <a:p>
            <a:r>
              <a:rPr lang="en-ZA" sz="2000" dirty="0" smtClean="0"/>
              <a:t>13,800 patients receiving Easyblist</a:t>
            </a:r>
          </a:p>
          <a:p>
            <a:endParaRPr lang="en-ZA" sz="2000" dirty="0"/>
          </a:p>
          <a:p>
            <a:r>
              <a:rPr lang="en-ZA" sz="2000" dirty="0" smtClean="0"/>
              <a:t>570 care homes 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11869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784" y="333503"/>
            <a:ext cx="3442952" cy="2582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59" y="294291"/>
            <a:ext cx="2042912" cy="27238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671" y="3161902"/>
            <a:ext cx="2611955" cy="34826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219" y="2986551"/>
            <a:ext cx="2743468" cy="36579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4889" y="2925832"/>
            <a:ext cx="2716700" cy="36222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7584" y="365125"/>
            <a:ext cx="4312481" cy="242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9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84995"/>
            <a:ext cx="5153535" cy="28988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70" y="486581"/>
            <a:ext cx="3938073" cy="22151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143" y="3629908"/>
            <a:ext cx="5153534" cy="28988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0928" y="2595574"/>
            <a:ext cx="2321819" cy="41276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200" y="141668"/>
            <a:ext cx="1634058" cy="2904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2455" y="126385"/>
            <a:ext cx="1634058" cy="29049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2570" y="126385"/>
            <a:ext cx="4714626" cy="265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1" y="3535252"/>
            <a:ext cx="4735130" cy="26635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588" y="3535252"/>
            <a:ext cx="4954072" cy="2786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683" y="372881"/>
            <a:ext cx="4715814" cy="2652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41" y="372881"/>
            <a:ext cx="4735130" cy="2663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357" y="1957587"/>
            <a:ext cx="5005589" cy="28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6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39" y="60767"/>
            <a:ext cx="10515600" cy="1325563"/>
          </a:xfrm>
        </p:spPr>
        <p:txBody>
          <a:bodyPr/>
          <a:lstStyle/>
          <a:p>
            <a:r>
              <a:rPr lang="en-ZA" dirty="0" smtClean="0"/>
              <a:t>Before and After…</a:t>
            </a:r>
            <a:endParaRPr lang="en-Z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561" y="2246007"/>
            <a:ext cx="5801784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378" y="558200"/>
            <a:ext cx="2472968" cy="1855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37" y="1569162"/>
            <a:ext cx="2447627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509" y="4608250"/>
            <a:ext cx="2144484" cy="2138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ight Arrow 11"/>
          <p:cNvSpPr/>
          <p:nvPr/>
        </p:nvSpPr>
        <p:spPr>
          <a:xfrm>
            <a:off x="4649273" y="4881093"/>
            <a:ext cx="1571223" cy="10394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348" y="1040972"/>
            <a:ext cx="1901646" cy="3380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845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estvicphn.com.au/images/HOME/Community/Young_People/headspace_Geelong/Elderly_man_with_daughter_and_grand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24200"/>
            <a:ext cx="436742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aringatheart.com/wp-content/uploads/2015/04/bigstock-Senior-Woman-With-Adult-Daught-139093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28600"/>
            <a:ext cx="4953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57800" y="4572000"/>
            <a:ext cx="4953000" cy="107721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ZA" sz="1600" i="1" dirty="0"/>
              <a:t>“Since I have used easyblist blister packs, my blood pressure has come down because I’m taking my pills regularly like I should.” </a:t>
            </a:r>
          </a:p>
          <a:p>
            <a:pPr algn="r"/>
            <a:r>
              <a:rPr lang="en-ZA" sz="1600" i="1" dirty="0"/>
              <a:t>Jack Thornton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5200" y="426718"/>
            <a:ext cx="175260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ZA" sz="1600" i="1" dirty="0"/>
              <a:t>“With the blister packs, she can manage her own medicine and knows she is taking the right thing. It gives her independence.”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31905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100" y="1981200"/>
            <a:ext cx="3581400" cy="990600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Thank you…</a:t>
            </a:r>
            <a:endParaRPr lang="en-ZA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43180"/>
            <a:ext cx="4627955" cy="663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6960" y="304800"/>
            <a:ext cx="7543800" cy="1261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ZA" sz="2800" b="1" i="1" dirty="0"/>
              <a:t>Drugs don’t work in patients who don’t take them</a:t>
            </a:r>
          </a:p>
          <a:p>
            <a:pPr algn="r"/>
            <a:r>
              <a:rPr lang="en-ZA" sz="2800" b="1" i="1" dirty="0"/>
              <a:t>				</a:t>
            </a:r>
            <a:r>
              <a:rPr lang="en-ZA" dirty="0"/>
              <a:t>C. Everett Koop</a:t>
            </a:r>
          </a:p>
          <a:p>
            <a:pPr algn="r"/>
            <a:r>
              <a:rPr lang="en-ZA" dirty="0"/>
              <a:t>Former U.S. Surgeon General </a:t>
            </a: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967190"/>
            <a:ext cx="2895600" cy="1376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89663" y="4495800"/>
            <a:ext cx="2064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www.easyblist.co.za</a:t>
            </a:r>
          </a:p>
        </p:txBody>
      </p:sp>
    </p:spTree>
    <p:extLst>
      <p:ext uri="{BB962C8B-B14F-4D97-AF65-F5344CB8AC3E}">
        <p14:creationId xmlns:p14="http://schemas.microsoft.com/office/powerpoint/2010/main" val="5804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784</Words>
  <Application>Microsoft Office PowerPoint</Application>
  <PresentationFormat>Widescreen</PresentationFormat>
  <Paragraphs>157</Paragraphs>
  <Slides>32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Narrow</vt:lpstr>
      <vt:lpstr>Calibri</vt:lpstr>
      <vt:lpstr>Calibri Light</vt:lpstr>
      <vt:lpstr>Office Theme</vt:lpstr>
      <vt:lpstr>1_Office Theme</vt:lpstr>
      <vt:lpstr>Worksheet</vt:lpstr>
      <vt:lpstr>14 June 2018</vt:lpstr>
      <vt:lpstr>PowerPoint Presentation</vt:lpstr>
      <vt:lpstr>Agenda</vt:lpstr>
      <vt:lpstr>Who is DTS?</vt:lpstr>
      <vt:lpstr>The Easyblist System</vt:lpstr>
      <vt:lpstr>Legislation and Auditing</vt:lpstr>
      <vt:lpstr>PowerPoint Presentation</vt:lpstr>
      <vt:lpstr>10 compelling reasons to introduce blister packing as part of medication management in a care home</vt:lpstr>
      <vt:lpstr>SAFETY</vt:lpstr>
      <vt:lpstr>ACCURACY &amp;  PRECISION</vt:lpstr>
      <vt:lpstr>IMPROVED CONTROL</vt:lpstr>
      <vt:lpstr>PowerPoint Presentation</vt:lpstr>
      <vt:lpstr>CONVENIENT</vt:lpstr>
      <vt:lpstr>COST-EFFECTIVE</vt:lpstr>
      <vt:lpstr>TIME-SAVING</vt:lpstr>
      <vt:lpstr>SPACE-SAVING</vt:lpstr>
      <vt:lpstr>HYGENIC</vt:lpstr>
      <vt:lpstr>CLEAR LIABILITY SHIFT</vt:lpstr>
      <vt:lpstr>Blister Packing Administration Scope of Practice</vt:lpstr>
      <vt:lpstr>REINFORCES RELATIONSHIPS WITH THE HEALTHCARE TEAM</vt:lpstr>
      <vt:lpstr>Who benefits from using easyblist?</vt:lpstr>
      <vt:lpstr>Research using Easyblist packs</vt:lpstr>
      <vt:lpstr>Medication: Self-Administration Assessment</vt:lpstr>
      <vt:lpstr>Easyblist Pharmacies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Before and After…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Easyblist &amp; Sandoz</dc:title>
  <dc:creator>ROGER</dc:creator>
  <cp:lastModifiedBy>Roger</cp:lastModifiedBy>
  <cp:revision>74</cp:revision>
  <dcterms:created xsi:type="dcterms:W3CDTF">2017-10-01T09:29:04Z</dcterms:created>
  <dcterms:modified xsi:type="dcterms:W3CDTF">2018-06-14T10:31:54Z</dcterms:modified>
</cp:coreProperties>
</file>