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88" r:id="rId4"/>
    <p:sldId id="258" r:id="rId5"/>
    <p:sldId id="290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85" r:id="rId15"/>
    <p:sldId id="286" r:id="rId16"/>
    <p:sldId id="270" r:id="rId17"/>
    <p:sldId id="272" r:id="rId18"/>
    <p:sldId id="273" r:id="rId19"/>
    <p:sldId id="284" r:id="rId20"/>
    <p:sldId id="274" r:id="rId21"/>
    <p:sldId id="275" r:id="rId22"/>
    <p:sldId id="287" r:id="rId23"/>
    <p:sldId id="278" r:id="rId24"/>
    <p:sldId id="280" r:id="rId25"/>
    <p:sldId id="281" r:id="rId26"/>
    <p:sldId id="279" r:id="rId27"/>
    <p:sldId id="282" r:id="rId28"/>
    <p:sldId id="283" r:id="rId29"/>
    <p:sldId id="276" r:id="rId30"/>
    <p:sldId id="27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CC0066"/>
    <a:srgbClr val="CCFF33"/>
    <a:srgbClr val="0066FF"/>
    <a:srgbClr val="00FFFF"/>
    <a:srgbClr val="66FF33"/>
    <a:srgbClr val="FFFF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 showGuides="1">
      <p:cViewPr varScale="1">
        <p:scale>
          <a:sx n="87" d="100"/>
          <a:sy n="87" d="100"/>
        </p:scale>
        <p:origin x="15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07B056-7281-4F94-85CF-EE668D74EC4C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MY"/>
        </a:p>
      </dgm:t>
    </dgm:pt>
    <dgm:pt modelId="{DABAE4C8-F761-4069-AE9B-B2DB9BFB01E9}">
      <dgm:prSet phldrT="[Text]" custT="1"/>
      <dgm:spPr/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CLASSIFICATION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DD53EB95-40F6-49E3-A60F-FED86CD50B7A}" type="parTrans" cxnId="{3D961A04-4450-4275-BCB9-F4FEF6C7290C}">
      <dgm:prSet/>
      <dgm:spPr/>
      <dgm:t>
        <a:bodyPr/>
        <a:lstStyle/>
        <a:p>
          <a:endParaRPr lang="en-MY"/>
        </a:p>
      </dgm:t>
    </dgm:pt>
    <dgm:pt modelId="{35E68049-4E28-4753-9AD8-860466F0DC8F}" type="sibTrans" cxnId="{3D961A04-4450-4275-BCB9-F4FEF6C7290C}">
      <dgm:prSet/>
      <dgm:spPr/>
      <dgm:t>
        <a:bodyPr/>
        <a:lstStyle/>
        <a:p>
          <a:endParaRPr lang="en-MY"/>
        </a:p>
      </dgm:t>
    </dgm:pt>
    <dgm:pt modelId="{6152CC5B-85E8-40E4-A8F9-2A9F5800D6F7}">
      <dgm:prSet phldrT="[Text]" custT="1"/>
      <dgm:spPr/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Ischemic stroke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3FB19DB4-00EA-4AA7-9EA9-EFD2C9B79C8E}" type="parTrans" cxnId="{BF1D284E-7EB0-48A9-8CD5-41D9FE941DD5}">
      <dgm:prSet/>
      <dgm:spPr/>
      <dgm:t>
        <a:bodyPr/>
        <a:lstStyle/>
        <a:p>
          <a:endParaRPr lang="en-MY"/>
        </a:p>
      </dgm:t>
    </dgm:pt>
    <dgm:pt modelId="{56401D44-6259-488F-B0BE-587F6B9E2C85}" type="sibTrans" cxnId="{BF1D284E-7EB0-48A9-8CD5-41D9FE941DD5}">
      <dgm:prSet/>
      <dgm:spPr/>
      <dgm:t>
        <a:bodyPr/>
        <a:lstStyle/>
        <a:p>
          <a:endParaRPr lang="en-MY"/>
        </a:p>
      </dgm:t>
    </dgm:pt>
    <dgm:pt modelId="{CC6EDAFB-2CB8-4AB8-BA8A-08B553D9B765}">
      <dgm:prSet phldrT="[Text]" custT="1"/>
      <dgm:spPr/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Thrombotic stroke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3857B682-8F9C-4C3D-92B0-7D465FE370DC}" type="parTrans" cxnId="{3B63413F-D945-4A42-836B-D2201644F000}">
      <dgm:prSet/>
      <dgm:spPr/>
      <dgm:t>
        <a:bodyPr/>
        <a:lstStyle/>
        <a:p>
          <a:endParaRPr lang="en-MY"/>
        </a:p>
      </dgm:t>
    </dgm:pt>
    <dgm:pt modelId="{C26DBD20-10C9-4931-AC05-176EFA0A5E59}" type="sibTrans" cxnId="{3B63413F-D945-4A42-836B-D2201644F000}">
      <dgm:prSet/>
      <dgm:spPr/>
      <dgm:t>
        <a:bodyPr/>
        <a:lstStyle/>
        <a:p>
          <a:endParaRPr lang="en-MY"/>
        </a:p>
      </dgm:t>
    </dgm:pt>
    <dgm:pt modelId="{E4E86C40-02A6-42B2-9275-3ECC67867606}">
      <dgm:prSet phldrT="[Text]" custT="1"/>
      <dgm:spPr>
        <a:solidFill>
          <a:schemeClr val="lt2">
            <a:hueOff val="0"/>
            <a:satOff val="0"/>
            <a:lumOff val="0"/>
            <a:alpha val="90000"/>
          </a:schemeClr>
        </a:solidFill>
      </dgm:spPr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Embolic stroke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63C9533A-49E8-4474-A903-47EF6EC1B20B}" type="parTrans" cxnId="{93B676B8-B3CD-4D39-B95C-CBCA2FE0C840}">
      <dgm:prSet/>
      <dgm:spPr/>
      <dgm:t>
        <a:bodyPr/>
        <a:lstStyle/>
        <a:p>
          <a:endParaRPr lang="en-MY"/>
        </a:p>
      </dgm:t>
    </dgm:pt>
    <dgm:pt modelId="{B56DF6E4-B102-4ACA-A35F-384AF629B323}" type="sibTrans" cxnId="{93B676B8-B3CD-4D39-B95C-CBCA2FE0C840}">
      <dgm:prSet/>
      <dgm:spPr/>
      <dgm:t>
        <a:bodyPr/>
        <a:lstStyle/>
        <a:p>
          <a:endParaRPr lang="en-MY"/>
        </a:p>
      </dgm:t>
    </dgm:pt>
    <dgm:pt modelId="{4E3B1302-47A5-4A95-983B-D6CF0B89660E}">
      <dgm:prSet phldrT="[Text]" custT="1"/>
      <dgm:spPr/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Hemorrhagic stroke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CF98AE0E-8D4D-4757-ABB2-B74D08557A78}" type="parTrans" cxnId="{5019561B-F338-4C7B-AF58-57FDE5E7E721}">
      <dgm:prSet/>
      <dgm:spPr/>
      <dgm:t>
        <a:bodyPr/>
        <a:lstStyle/>
        <a:p>
          <a:endParaRPr lang="en-MY"/>
        </a:p>
      </dgm:t>
    </dgm:pt>
    <dgm:pt modelId="{168B6DAA-B2F1-47C6-8C62-8EBE7A439459}" type="sibTrans" cxnId="{5019561B-F338-4C7B-AF58-57FDE5E7E721}">
      <dgm:prSet/>
      <dgm:spPr/>
      <dgm:t>
        <a:bodyPr/>
        <a:lstStyle/>
        <a:p>
          <a:endParaRPr lang="en-MY"/>
        </a:p>
      </dgm:t>
    </dgm:pt>
    <dgm:pt modelId="{5AFAE7A7-D360-48CD-8BC3-FC3139B33C65}">
      <dgm:prSet phldrT="[Text]" custT="1"/>
      <dgm:spPr/>
      <dgm:t>
        <a:bodyPr/>
        <a:lstStyle/>
        <a:p>
          <a:r>
            <a:rPr lang="en-US" sz="2300" dirty="0" err="1" smtClean="0">
              <a:latin typeface="Arial" pitchFamily="34" charset="0"/>
              <a:cs typeface="Arial" pitchFamily="34" charset="0"/>
            </a:rPr>
            <a:t>Intracerebral</a:t>
          </a:r>
          <a:r>
            <a:rPr lang="en-US" sz="2300" dirty="0" smtClean="0">
              <a:latin typeface="Arial" pitchFamily="34" charset="0"/>
              <a:cs typeface="Arial" pitchFamily="34" charset="0"/>
            </a:rPr>
            <a:t> hemorrhage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3A40E961-0422-4DAF-9C68-56FE416BB387}" type="parTrans" cxnId="{4AC9FE53-CF05-4B87-B0B8-7ED23AA43FD7}">
      <dgm:prSet/>
      <dgm:spPr/>
      <dgm:t>
        <a:bodyPr/>
        <a:lstStyle/>
        <a:p>
          <a:endParaRPr lang="en-MY"/>
        </a:p>
      </dgm:t>
    </dgm:pt>
    <dgm:pt modelId="{0BD4D79C-70B5-459E-AD33-E2C4B5B48F7F}" type="sibTrans" cxnId="{4AC9FE53-CF05-4B87-B0B8-7ED23AA43FD7}">
      <dgm:prSet/>
      <dgm:spPr/>
      <dgm:t>
        <a:bodyPr/>
        <a:lstStyle/>
        <a:p>
          <a:endParaRPr lang="en-MY"/>
        </a:p>
      </dgm:t>
    </dgm:pt>
    <dgm:pt modelId="{BC26D905-0ED9-4E5C-8454-D4C292E0AF42}">
      <dgm:prSet phldrT="[Text]" custT="1"/>
      <dgm:spPr/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Subarachnoid hemorrhage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AE35A153-1726-4BD9-873F-686826165BA5}" type="parTrans" cxnId="{603C12CB-E44E-4F72-B5AA-BA790A5B632D}">
      <dgm:prSet/>
      <dgm:spPr/>
      <dgm:t>
        <a:bodyPr/>
        <a:lstStyle/>
        <a:p>
          <a:endParaRPr lang="en-MY"/>
        </a:p>
      </dgm:t>
    </dgm:pt>
    <dgm:pt modelId="{63A20EFA-44D2-4B8A-A111-A95B0887D342}" type="sibTrans" cxnId="{603C12CB-E44E-4F72-B5AA-BA790A5B632D}">
      <dgm:prSet/>
      <dgm:spPr/>
      <dgm:t>
        <a:bodyPr/>
        <a:lstStyle/>
        <a:p>
          <a:endParaRPr lang="en-MY"/>
        </a:p>
      </dgm:t>
    </dgm:pt>
    <dgm:pt modelId="{AF2AF73A-EB2E-457C-99D8-A8E1ED139D3F}" type="pres">
      <dgm:prSet presAssocID="{3007B056-7281-4F94-85CF-EE668D74EC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MY"/>
        </a:p>
      </dgm:t>
    </dgm:pt>
    <dgm:pt modelId="{46D50730-C0C3-4EBB-A654-01C1385B1098}" type="pres">
      <dgm:prSet presAssocID="{DABAE4C8-F761-4069-AE9B-B2DB9BFB01E9}" presName="hierRoot1" presStyleCnt="0"/>
      <dgm:spPr/>
    </dgm:pt>
    <dgm:pt modelId="{FF005E7F-C3CF-4D14-BB97-C6E19469E353}" type="pres">
      <dgm:prSet presAssocID="{DABAE4C8-F761-4069-AE9B-B2DB9BFB01E9}" presName="composite" presStyleCnt="0"/>
      <dgm:spPr/>
    </dgm:pt>
    <dgm:pt modelId="{3336D9E0-7CEC-419A-8372-74AE663FFF07}" type="pres">
      <dgm:prSet presAssocID="{DABAE4C8-F761-4069-AE9B-B2DB9BFB01E9}" presName="background" presStyleLbl="node0" presStyleIdx="0" presStyleCn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endParaRPr lang="en-MY"/>
        </a:p>
      </dgm:t>
    </dgm:pt>
    <dgm:pt modelId="{AC380CE1-A37E-4776-9BA6-BA89FAC1AD09}" type="pres">
      <dgm:prSet presAssocID="{DABAE4C8-F761-4069-AE9B-B2DB9BFB01E9}" presName="text" presStyleLbl="fgAcc0" presStyleIdx="0" presStyleCnt="1" custScaleX="206709" custScaleY="74219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5803D458-0663-41F3-8281-5C4C719F395A}" type="pres">
      <dgm:prSet presAssocID="{DABAE4C8-F761-4069-AE9B-B2DB9BFB01E9}" presName="hierChild2" presStyleCnt="0"/>
      <dgm:spPr/>
    </dgm:pt>
    <dgm:pt modelId="{20FB014A-728A-4971-AC2A-E644CC8E9161}" type="pres">
      <dgm:prSet presAssocID="{3FB19DB4-00EA-4AA7-9EA9-EFD2C9B79C8E}" presName="Name10" presStyleLbl="parChTrans1D2" presStyleIdx="0" presStyleCnt="2"/>
      <dgm:spPr/>
      <dgm:t>
        <a:bodyPr/>
        <a:lstStyle/>
        <a:p>
          <a:endParaRPr lang="en-MY"/>
        </a:p>
      </dgm:t>
    </dgm:pt>
    <dgm:pt modelId="{C478DF2E-ABBA-43DC-A473-205CF2E7E469}" type="pres">
      <dgm:prSet presAssocID="{6152CC5B-85E8-40E4-A8F9-2A9F5800D6F7}" presName="hierRoot2" presStyleCnt="0"/>
      <dgm:spPr/>
    </dgm:pt>
    <dgm:pt modelId="{1828F9E5-8C37-42CD-8EAF-64BDD6BCF520}" type="pres">
      <dgm:prSet presAssocID="{6152CC5B-85E8-40E4-A8F9-2A9F5800D6F7}" presName="composite2" presStyleCnt="0"/>
      <dgm:spPr/>
    </dgm:pt>
    <dgm:pt modelId="{4947E9C2-A306-42AF-B19B-0F522554DBC6}" type="pres">
      <dgm:prSet presAssocID="{6152CC5B-85E8-40E4-A8F9-2A9F5800D6F7}" presName="background2" presStyleLbl="node2" presStyleIdx="0" presStyleCnt="2"/>
      <dgm:spPr>
        <a:solidFill>
          <a:srgbClr val="CC0066">
            <a:alpha val="70000"/>
          </a:srgbClr>
        </a:solidFill>
      </dgm:spPr>
      <dgm:t>
        <a:bodyPr/>
        <a:lstStyle/>
        <a:p>
          <a:endParaRPr lang="en-MY"/>
        </a:p>
      </dgm:t>
    </dgm:pt>
    <dgm:pt modelId="{7A19AC45-289B-4139-8AAC-A91D559D8FDC}" type="pres">
      <dgm:prSet presAssocID="{6152CC5B-85E8-40E4-A8F9-2A9F5800D6F7}" presName="text2" presStyleLbl="fgAcc2" presStyleIdx="0" presStyleCnt="2" custScaleX="166697" custScaleY="67506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9D33A536-0E5A-45D5-97F7-93E1C911E2D4}" type="pres">
      <dgm:prSet presAssocID="{6152CC5B-85E8-40E4-A8F9-2A9F5800D6F7}" presName="hierChild3" presStyleCnt="0"/>
      <dgm:spPr/>
    </dgm:pt>
    <dgm:pt modelId="{28F54CA1-8BF2-41BF-BA1B-DAD905C555C6}" type="pres">
      <dgm:prSet presAssocID="{3857B682-8F9C-4C3D-92B0-7D465FE370DC}" presName="Name17" presStyleLbl="parChTrans1D3" presStyleIdx="0" presStyleCnt="4"/>
      <dgm:spPr/>
      <dgm:t>
        <a:bodyPr/>
        <a:lstStyle/>
        <a:p>
          <a:endParaRPr lang="en-MY"/>
        </a:p>
      </dgm:t>
    </dgm:pt>
    <dgm:pt modelId="{A4B82E1F-FD0F-4443-97C6-2780FF774E09}" type="pres">
      <dgm:prSet presAssocID="{CC6EDAFB-2CB8-4AB8-BA8A-08B553D9B765}" presName="hierRoot3" presStyleCnt="0"/>
      <dgm:spPr/>
    </dgm:pt>
    <dgm:pt modelId="{44F0F7B1-FD79-4DAA-A83A-6E70F60213DF}" type="pres">
      <dgm:prSet presAssocID="{CC6EDAFB-2CB8-4AB8-BA8A-08B553D9B765}" presName="composite3" presStyleCnt="0"/>
      <dgm:spPr/>
    </dgm:pt>
    <dgm:pt modelId="{43A0529D-6D10-484B-8C52-E6D32FE3FA47}" type="pres">
      <dgm:prSet presAssocID="{CC6EDAFB-2CB8-4AB8-BA8A-08B553D9B765}" presName="background3" presStyleLbl="node3" presStyleIdx="0" presStyleCnt="4"/>
      <dgm:spPr>
        <a:solidFill>
          <a:srgbClr val="CC0066">
            <a:alpha val="70000"/>
          </a:srgbClr>
        </a:solidFill>
      </dgm:spPr>
      <dgm:t>
        <a:bodyPr/>
        <a:lstStyle/>
        <a:p>
          <a:endParaRPr lang="en-MY"/>
        </a:p>
      </dgm:t>
    </dgm:pt>
    <dgm:pt modelId="{2962106B-422A-48C2-8CDD-57AAFCA0EA8D}" type="pres">
      <dgm:prSet presAssocID="{CC6EDAFB-2CB8-4AB8-BA8A-08B553D9B765}" presName="text3" presStyleLbl="fgAcc3" presStyleIdx="0" presStyleCnt="4" custScaleX="111524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7332D124-FB99-4C61-9878-436EAADCA06B}" type="pres">
      <dgm:prSet presAssocID="{CC6EDAFB-2CB8-4AB8-BA8A-08B553D9B765}" presName="hierChild4" presStyleCnt="0"/>
      <dgm:spPr/>
    </dgm:pt>
    <dgm:pt modelId="{22A309A3-4193-4FA4-B67F-DB836100ECBF}" type="pres">
      <dgm:prSet presAssocID="{63C9533A-49E8-4474-A903-47EF6EC1B20B}" presName="Name17" presStyleLbl="parChTrans1D3" presStyleIdx="1" presStyleCnt="4"/>
      <dgm:spPr/>
      <dgm:t>
        <a:bodyPr/>
        <a:lstStyle/>
        <a:p>
          <a:endParaRPr lang="en-MY"/>
        </a:p>
      </dgm:t>
    </dgm:pt>
    <dgm:pt modelId="{21E73929-DE2B-4938-AAB2-4C4750B60F98}" type="pres">
      <dgm:prSet presAssocID="{E4E86C40-02A6-42B2-9275-3ECC67867606}" presName="hierRoot3" presStyleCnt="0"/>
      <dgm:spPr/>
    </dgm:pt>
    <dgm:pt modelId="{5BE894B7-ADB7-48DE-BDF1-94258F3C765C}" type="pres">
      <dgm:prSet presAssocID="{E4E86C40-02A6-42B2-9275-3ECC67867606}" presName="composite3" presStyleCnt="0"/>
      <dgm:spPr/>
    </dgm:pt>
    <dgm:pt modelId="{C694A250-F059-47AD-8126-E509D2DA4B7E}" type="pres">
      <dgm:prSet presAssocID="{E4E86C40-02A6-42B2-9275-3ECC67867606}" presName="background3" presStyleLbl="node3" presStyleIdx="1" presStyleCnt="4"/>
      <dgm:spPr>
        <a:solidFill>
          <a:srgbClr val="CC0066">
            <a:alpha val="70000"/>
          </a:srgbClr>
        </a:solidFill>
      </dgm:spPr>
      <dgm:t>
        <a:bodyPr/>
        <a:lstStyle/>
        <a:p>
          <a:endParaRPr lang="en-MY"/>
        </a:p>
      </dgm:t>
    </dgm:pt>
    <dgm:pt modelId="{B8BE8ADA-A973-43A5-8B9B-9E7571423E52}" type="pres">
      <dgm:prSet presAssocID="{E4E86C40-02A6-42B2-9275-3ECC67867606}" presName="text3" presStyleLbl="fgAcc3" presStyleIdx="1" presStyleCnt="4" custScaleX="85467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7640EFB2-473F-425F-ACC0-79D1D44B962C}" type="pres">
      <dgm:prSet presAssocID="{E4E86C40-02A6-42B2-9275-3ECC67867606}" presName="hierChild4" presStyleCnt="0"/>
      <dgm:spPr/>
    </dgm:pt>
    <dgm:pt modelId="{BAA460AF-C1A5-4BB3-BF07-C4CCE7D219BE}" type="pres">
      <dgm:prSet presAssocID="{CF98AE0E-8D4D-4757-ABB2-B74D08557A78}" presName="Name10" presStyleLbl="parChTrans1D2" presStyleIdx="1" presStyleCnt="2"/>
      <dgm:spPr/>
      <dgm:t>
        <a:bodyPr/>
        <a:lstStyle/>
        <a:p>
          <a:endParaRPr lang="en-MY"/>
        </a:p>
      </dgm:t>
    </dgm:pt>
    <dgm:pt modelId="{F776BD26-F042-41DC-ACB9-2D7B5F1B9179}" type="pres">
      <dgm:prSet presAssocID="{4E3B1302-47A5-4A95-983B-D6CF0B89660E}" presName="hierRoot2" presStyleCnt="0"/>
      <dgm:spPr/>
    </dgm:pt>
    <dgm:pt modelId="{F53EDA92-7F29-4824-9FFF-F8EA84BC623E}" type="pres">
      <dgm:prSet presAssocID="{4E3B1302-47A5-4A95-983B-D6CF0B89660E}" presName="composite2" presStyleCnt="0"/>
      <dgm:spPr/>
    </dgm:pt>
    <dgm:pt modelId="{1BBF270B-033B-4EB5-AB1E-1D61EECCA77F}" type="pres">
      <dgm:prSet presAssocID="{4E3B1302-47A5-4A95-983B-D6CF0B89660E}" presName="background2" presStyleLbl="node2" presStyleIdx="1" presStyleCnt="2"/>
      <dgm:spPr>
        <a:solidFill>
          <a:srgbClr val="CC0066">
            <a:alpha val="70000"/>
          </a:srgbClr>
        </a:solidFill>
      </dgm:spPr>
      <dgm:t>
        <a:bodyPr/>
        <a:lstStyle/>
        <a:p>
          <a:endParaRPr lang="en-MY"/>
        </a:p>
      </dgm:t>
    </dgm:pt>
    <dgm:pt modelId="{538A38DC-E2FE-447D-B236-62C4D93A23AD}" type="pres">
      <dgm:prSet presAssocID="{4E3B1302-47A5-4A95-983B-D6CF0B89660E}" presName="text2" presStyleLbl="fgAcc2" presStyleIdx="1" presStyleCnt="2" custScaleX="205150" custScaleY="67506" custLinFactNeighborX="-1272" custLinFactNeighborY="-8987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FF495068-7693-4250-A505-C6F6C098BC84}" type="pres">
      <dgm:prSet presAssocID="{4E3B1302-47A5-4A95-983B-D6CF0B89660E}" presName="hierChild3" presStyleCnt="0"/>
      <dgm:spPr/>
    </dgm:pt>
    <dgm:pt modelId="{58473A7C-1010-4622-84E6-FBCA3FCC380D}" type="pres">
      <dgm:prSet presAssocID="{3A40E961-0422-4DAF-9C68-56FE416BB387}" presName="Name17" presStyleLbl="parChTrans1D3" presStyleIdx="2" presStyleCnt="4"/>
      <dgm:spPr/>
      <dgm:t>
        <a:bodyPr/>
        <a:lstStyle/>
        <a:p>
          <a:endParaRPr lang="en-MY"/>
        </a:p>
      </dgm:t>
    </dgm:pt>
    <dgm:pt modelId="{62218135-575F-4E4A-83D3-364ACBA79EF3}" type="pres">
      <dgm:prSet presAssocID="{5AFAE7A7-D360-48CD-8BC3-FC3139B33C65}" presName="hierRoot3" presStyleCnt="0"/>
      <dgm:spPr/>
    </dgm:pt>
    <dgm:pt modelId="{27ED709D-FA53-423A-8680-EDDA562B7DBF}" type="pres">
      <dgm:prSet presAssocID="{5AFAE7A7-D360-48CD-8BC3-FC3139B33C65}" presName="composite3" presStyleCnt="0"/>
      <dgm:spPr/>
    </dgm:pt>
    <dgm:pt modelId="{6E16B6AD-1203-4D1C-8D09-3ABE800FD1D4}" type="pres">
      <dgm:prSet presAssocID="{5AFAE7A7-D360-48CD-8BC3-FC3139B33C65}" presName="background3" presStyleLbl="node3" presStyleIdx="2" presStyleCnt="4"/>
      <dgm:spPr>
        <a:solidFill>
          <a:srgbClr val="CC0066">
            <a:alpha val="70000"/>
          </a:srgbClr>
        </a:solidFill>
      </dgm:spPr>
      <dgm:t>
        <a:bodyPr/>
        <a:lstStyle/>
        <a:p>
          <a:endParaRPr lang="en-MY"/>
        </a:p>
      </dgm:t>
    </dgm:pt>
    <dgm:pt modelId="{FAB8DAAD-E221-49C0-8A6F-3EF756ECA3F2}" type="pres">
      <dgm:prSet presAssocID="{5AFAE7A7-D360-48CD-8BC3-FC3139B33C65}" presName="text3" presStyleLbl="fgAcc3" presStyleIdx="2" presStyleCnt="4" custScaleX="118348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E582B04B-9A4A-41FA-8186-2905E512D556}" type="pres">
      <dgm:prSet presAssocID="{5AFAE7A7-D360-48CD-8BC3-FC3139B33C65}" presName="hierChild4" presStyleCnt="0"/>
      <dgm:spPr/>
    </dgm:pt>
    <dgm:pt modelId="{0F1916EC-8B8C-471E-8047-41F1D012696D}" type="pres">
      <dgm:prSet presAssocID="{AE35A153-1726-4BD9-873F-686826165BA5}" presName="Name17" presStyleLbl="parChTrans1D3" presStyleIdx="3" presStyleCnt="4"/>
      <dgm:spPr/>
      <dgm:t>
        <a:bodyPr/>
        <a:lstStyle/>
        <a:p>
          <a:endParaRPr lang="en-MY"/>
        </a:p>
      </dgm:t>
    </dgm:pt>
    <dgm:pt modelId="{CCED2969-32C0-4E76-A02C-5770D21BD11E}" type="pres">
      <dgm:prSet presAssocID="{BC26D905-0ED9-4E5C-8454-D4C292E0AF42}" presName="hierRoot3" presStyleCnt="0"/>
      <dgm:spPr/>
    </dgm:pt>
    <dgm:pt modelId="{07D1A744-7BD5-418E-8C91-2BAE9C98A3AB}" type="pres">
      <dgm:prSet presAssocID="{BC26D905-0ED9-4E5C-8454-D4C292E0AF42}" presName="composite3" presStyleCnt="0"/>
      <dgm:spPr/>
    </dgm:pt>
    <dgm:pt modelId="{14A06E1A-9937-4E56-AB86-B9FF301C17AA}" type="pres">
      <dgm:prSet presAssocID="{BC26D905-0ED9-4E5C-8454-D4C292E0AF42}" presName="background3" presStyleLbl="node3" presStyleIdx="3" presStyleCnt="4"/>
      <dgm:spPr>
        <a:solidFill>
          <a:srgbClr val="CC0066">
            <a:alpha val="70000"/>
          </a:srgbClr>
        </a:solidFill>
      </dgm:spPr>
      <dgm:t>
        <a:bodyPr/>
        <a:lstStyle/>
        <a:p>
          <a:endParaRPr lang="en-MY"/>
        </a:p>
      </dgm:t>
    </dgm:pt>
    <dgm:pt modelId="{E8E17127-571E-4423-8E3F-3F90EF4E7285}" type="pres">
      <dgm:prSet presAssocID="{BC26D905-0ED9-4E5C-8454-D4C292E0AF42}" presName="text3" presStyleLbl="fgAcc3" presStyleIdx="3" presStyleCnt="4" custScaleX="145396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A5B77815-8606-42B9-A09F-F2C85E76CA56}" type="pres">
      <dgm:prSet presAssocID="{BC26D905-0ED9-4E5C-8454-D4C292E0AF42}" presName="hierChild4" presStyleCnt="0"/>
      <dgm:spPr/>
    </dgm:pt>
  </dgm:ptLst>
  <dgm:cxnLst>
    <dgm:cxn modelId="{603C12CB-E44E-4F72-B5AA-BA790A5B632D}" srcId="{4E3B1302-47A5-4A95-983B-D6CF0B89660E}" destId="{BC26D905-0ED9-4E5C-8454-D4C292E0AF42}" srcOrd="1" destOrd="0" parTransId="{AE35A153-1726-4BD9-873F-686826165BA5}" sibTransId="{63A20EFA-44D2-4B8A-A111-A95B0887D342}"/>
    <dgm:cxn modelId="{DF40E77D-0D45-41C9-ACFA-6D5C3296C6D1}" type="presOf" srcId="{DABAE4C8-F761-4069-AE9B-B2DB9BFB01E9}" destId="{AC380CE1-A37E-4776-9BA6-BA89FAC1AD09}" srcOrd="0" destOrd="0" presId="urn:microsoft.com/office/officeart/2005/8/layout/hierarchy1"/>
    <dgm:cxn modelId="{23CAE648-355F-4C0A-A15F-E5883569E07D}" type="presOf" srcId="{CF98AE0E-8D4D-4757-ABB2-B74D08557A78}" destId="{BAA460AF-C1A5-4BB3-BF07-C4CCE7D219BE}" srcOrd="0" destOrd="0" presId="urn:microsoft.com/office/officeart/2005/8/layout/hierarchy1"/>
    <dgm:cxn modelId="{5019561B-F338-4C7B-AF58-57FDE5E7E721}" srcId="{DABAE4C8-F761-4069-AE9B-B2DB9BFB01E9}" destId="{4E3B1302-47A5-4A95-983B-D6CF0B89660E}" srcOrd="1" destOrd="0" parTransId="{CF98AE0E-8D4D-4757-ABB2-B74D08557A78}" sibTransId="{168B6DAA-B2F1-47C6-8C62-8EBE7A439459}"/>
    <dgm:cxn modelId="{A4AC5139-ECD2-4F7B-BF89-DA4704E48A15}" type="presOf" srcId="{E4E86C40-02A6-42B2-9275-3ECC67867606}" destId="{B8BE8ADA-A973-43A5-8B9B-9E7571423E52}" srcOrd="0" destOrd="0" presId="urn:microsoft.com/office/officeart/2005/8/layout/hierarchy1"/>
    <dgm:cxn modelId="{627E87B3-4A78-4D16-9167-72D71152BF04}" type="presOf" srcId="{BC26D905-0ED9-4E5C-8454-D4C292E0AF42}" destId="{E8E17127-571E-4423-8E3F-3F90EF4E7285}" srcOrd="0" destOrd="0" presId="urn:microsoft.com/office/officeart/2005/8/layout/hierarchy1"/>
    <dgm:cxn modelId="{6C189948-720A-4E12-A309-C82C0A407037}" type="presOf" srcId="{5AFAE7A7-D360-48CD-8BC3-FC3139B33C65}" destId="{FAB8DAAD-E221-49C0-8A6F-3EF756ECA3F2}" srcOrd="0" destOrd="0" presId="urn:microsoft.com/office/officeart/2005/8/layout/hierarchy1"/>
    <dgm:cxn modelId="{BF1D284E-7EB0-48A9-8CD5-41D9FE941DD5}" srcId="{DABAE4C8-F761-4069-AE9B-B2DB9BFB01E9}" destId="{6152CC5B-85E8-40E4-A8F9-2A9F5800D6F7}" srcOrd="0" destOrd="0" parTransId="{3FB19DB4-00EA-4AA7-9EA9-EFD2C9B79C8E}" sibTransId="{56401D44-6259-488F-B0BE-587F6B9E2C85}"/>
    <dgm:cxn modelId="{93B676B8-B3CD-4D39-B95C-CBCA2FE0C840}" srcId="{6152CC5B-85E8-40E4-A8F9-2A9F5800D6F7}" destId="{E4E86C40-02A6-42B2-9275-3ECC67867606}" srcOrd="1" destOrd="0" parTransId="{63C9533A-49E8-4474-A903-47EF6EC1B20B}" sibTransId="{B56DF6E4-B102-4ACA-A35F-384AF629B323}"/>
    <dgm:cxn modelId="{DC6E249F-F458-40D6-9CDD-EEBBC0BEFD6D}" type="presOf" srcId="{63C9533A-49E8-4474-A903-47EF6EC1B20B}" destId="{22A309A3-4193-4FA4-B67F-DB836100ECBF}" srcOrd="0" destOrd="0" presId="urn:microsoft.com/office/officeart/2005/8/layout/hierarchy1"/>
    <dgm:cxn modelId="{3B63413F-D945-4A42-836B-D2201644F000}" srcId="{6152CC5B-85E8-40E4-A8F9-2A9F5800D6F7}" destId="{CC6EDAFB-2CB8-4AB8-BA8A-08B553D9B765}" srcOrd="0" destOrd="0" parTransId="{3857B682-8F9C-4C3D-92B0-7D465FE370DC}" sibTransId="{C26DBD20-10C9-4931-AC05-176EFA0A5E59}"/>
    <dgm:cxn modelId="{57CE78CC-A6DE-4DBD-A96F-8E0A0A666CD7}" type="presOf" srcId="{3A40E961-0422-4DAF-9C68-56FE416BB387}" destId="{58473A7C-1010-4622-84E6-FBCA3FCC380D}" srcOrd="0" destOrd="0" presId="urn:microsoft.com/office/officeart/2005/8/layout/hierarchy1"/>
    <dgm:cxn modelId="{8EC99F90-702A-4D9D-B2AB-50092763D19D}" type="presOf" srcId="{6152CC5B-85E8-40E4-A8F9-2A9F5800D6F7}" destId="{7A19AC45-289B-4139-8AAC-A91D559D8FDC}" srcOrd="0" destOrd="0" presId="urn:microsoft.com/office/officeart/2005/8/layout/hierarchy1"/>
    <dgm:cxn modelId="{4AC9FE53-CF05-4B87-B0B8-7ED23AA43FD7}" srcId="{4E3B1302-47A5-4A95-983B-D6CF0B89660E}" destId="{5AFAE7A7-D360-48CD-8BC3-FC3139B33C65}" srcOrd="0" destOrd="0" parTransId="{3A40E961-0422-4DAF-9C68-56FE416BB387}" sibTransId="{0BD4D79C-70B5-459E-AD33-E2C4B5B48F7F}"/>
    <dgm:cxn modelId="{CA4F04BB-A6E8-4542-AC0D-815AD1EE02FC}" type="presOf" srcId="{4E3B1302-47A5-4A95-983B-D6CF0B89660E}" destId="{538A38DC-E2FE-447D-B236-62C4D93A23AD}" srcOrd="0" destOrd="0" presId="urn:microsoft.com/office/officeart/2005/8/layout/hierarchy1"/>
    <dgm:cxn modelId="{315B48FE-2FE0-4BB9-BED8-8C906EABF910}" type="presOf" srcId="{3FB19DB4-00EA-4AA7-9EA9-EFD2C9B79C8E}" destId="{20FB014A-728A-4971-AC2A-E644CC8E9161}" srcOrd="0" destOrd="0" presId="urn:microsoft.com/office/officeart/2005/8/layout/hierarchy1"/>
    <dgm:cxn modelId="{DA143650-231A-4161-8BEA-8A86112B1045}" type="presOf" srcId="{3007B056-7281-4F94-85CF-EE668D74EC4C}" destId="{AF2AF73A-EB2E-457C-99D8-A8E1ED139D3F}" srcOrd="0" destOrd="0" presId="urn:microsoft.com/office/officeart/2005/8/layout/hierarchy1"/>
    <dgm:cxn modelId="{65148029-BE96-41C5-9E0D-133B7EB22357}" type="presOf" srcId="{AE35A153-1726-4BD9-873F-686826165BA5}" destId="{0F1916EC-8B8C-471E-8047-41F1D012696D}" srcOrd="0" destOrd="0" presId="urn:microsoft.com/office/officeart/2005/8/layout/hierarchy1"/>
    <dgm:cxn modelId="{6B4D4D28-4309-4DBD-B026-577D53183DF1}" type="presOf" srcId="{CC6EDAFB-2CB8-4AB8-BA8A-08B553D9B765}" destId="{2962106B-422A-48C2-8CDD-57AAFCA0EA8D}" srcOrd="0" destOrd="0" presId="urn:microsoft.com/office/officeart/2005/8/layout/hierarchy1"/>
    <dgm:cxn modelId="{3D961A04-4450-4275-BCB9-F4FEF6C7290C}" srcId="{3007B056-7281-4F94-85CF-EE668D74EC4C}" destId="{DABAE4C8-F761-4069-AE9B-B2DB9BFB01E9}" srcOrd="0" destOrd="0" parTransId="{DD53EB95-40F6-49E3-A60F-FED86CD50B7A}" sibTransId="{35E68049-4E28-4753-9AD8-860466F0DC8F}"/>
    <dgm:cxn modelId="{464607DF-E2BA-430D-8FFC-34A0E72DF73D}" type="presOf" srcId="{3857B682-8F9C-4C3D-92B0-7D465FE370DC}" destId="{28F54CA1-8BF2-41BF-BA1B-DAD905C555C6}" srcOrd="0" destOrd="0" presId="urn:microsoft.com/office/officeart/2005/8/layout/hierarchy1"/>
    <dgm:cxn modelId="{CD3D53E9-05E7-424E-B0CF-E2D4288E7680}" type="presParOf" srcId="{AF2AF73A-EB2E-457C-99D8-A8E1ED139D3F}" destId="{46D50730-C0C3-4EBB-A654-01C1385B1098}" srcOrd="0" destOrd="0" presId="urn:microsoft.com/office/officeart/2005/8/layout/hierarchy1"/>
    <dgm:cxn modelId="{F770CE35-172A-4806-AEE4-B60295E5A15F}" type="presParOf" srcId="{46D50730-C0C3-4EBB-A654-01C1385B1098}" destId="{FF005E7F-C3CF-4D14-BB97-C6E19469E353}" srcOrd="0" destOrd="0" presId="urn:microsoft.com/office/officeart/2005/8/layout/hierarchy1"/>
    <dgm:cxn modelId="{7A85F80B-1013-4B8E-87FD-59F25D256961}" type="presParOf" srcId="{FF005E7F-C3CF-4D14-BB97-C6E19469E353}" destId="{3336D9E0-7CEC-419A-8372-74AE663FFF07}" srcOrd="0" destOrd="0" presId="urn:microsoft.com/office/officeart/2005/8/layout/hierarchy1"/>
    <dgm:cxn modelId="{3D13FDA4-C477-4D62-8C54-CFBBB0A0B2D4}" type="presParOf" srcId="{FF005E7F-C3CF-4D14-BB97-C6E19469E353}" destId="{AC380CE1-A37E-4776-9BA6-BA89FAC1AD09}" srcOrd="1" destOrd="0" presId="urn:microsoft.com/office/officeart/2005/8/layout/hierarchy1"/>
    <dgm:cxn modelId="{AD0D9EE7-01F7-48F0-9F8E-0D289D98FD9C}" type="presParOf" srcId="{46D50730-C0C3-4EBB-A654-01C1385B1098}" destId="{5803D458-0663-41F3-8281-5C4C719F395A}" srcOrd="1" destOrd="0" presId="urn:microsoft.com/office/officeart/2005/8/layout/hierarchy1"/>
    <dgm:cxn modelId="{837DB5FD-9BFB-483E-9F44-1D18F56EC378}" type="presParOf" srcId="{5803D458-0663-41F3-8281-5C4C719F395A}" destId="{20FB014A-728A-4971-AC2A-E644CC8E9161}" srcOrd="0" destOrd="0" presId="urn:microsoft.com/office/officeart/2005/8/layout/hierarchy1"/>
    <dgm:cxn modelId="{6077E6F5-052D-40B2-B755-7D942E92B1E8}" type="presParOf" srcId="{5803D458-0663-41F3-8281-5C4C719F395A}" destId="{C478DF2E-ABBA-43DC-A473-205CF2E7E469}" srcOrd="1" destOrd="0" presId="urn:microsoft.com/office/officeart/2005/8/layout/hierarchy1"/>
    <dgm:cxn modelId="{2D263E5A-EAC5-4198-B7D2-8AFD5A2CAD9A}" type="presParOf" srcId="{C478DF2E-ABBA-43DC-A473-205CF2E7E469}" destId="{1828F9E5-8C37-42CD-8EAF-64BDD6BCF520}" srcOrd="0" destOrd="0" presId="urn:microsoft.com/office/officeart/2005/8/layout/hierarchy1"/>
    <dgm:cxn modelId="{676C7880-36DA-404B-8A99-8D23DAD08AE1}" type="presParOf" srcId="{1828F9E5-8C37-42CD-8EAF-64BDD6BCF520}" destId="{4947E9C2-A306-42AF-B19B-0F522554DBC6}" srcOrd="0" destOrd="0" presId="urn:microsoft.com/office/officeart/2005/8/layout/hierarchy1"/>
    <dgm:cxn modelId="{122144E4-F624-438C-8510-BEE798DBBBFB}" type="presParOf" srcId="{1828F9E5-8C37-42CD-8EAF-64BDD6BCF520}" destId="{7A19AC45-289B-4139-8AAC-A91D559D8FDC}" srcOrd="1" destOrd="0" presId="urn:microsoft.com/office/officeart/2005/8/layout/hierarchy1"/>
    <dgm:cxn modelId="{FF182860-3D7C-4804-A934-2C9FF7921BB6}" type="presParOf" srcId="{C478DF2E-ABBA-43DC-A473-205CF2E7E469}" destId="{9D33A536-0E5A-45D5-97F7-93E1C911E2D4}" srcOrd="1" destOrd="0" presId="urn:microsoft.com/office/officeart/2005/8/layout/hierarchy1"/>
    <dgm:cxn modelId="{F192AAFE-7B3E-44BD-8161-C517E18F58D7}" type="presParOf" srcId="{9D33A536-0E5A-45D5-97F7-93E1C911E2D4}" destId="{28F54CA1-8BF2-41BF-BA1B-DAD905C555C6}" srcOrd="0" destOrd="0" presId="urn:microsoft.com/office/officeart/2005/8/layout/hierarchy1"/>
    <dgm:cxn modelId="{8DC7A6E2-50C2-4C64-BA27-2675401EEDA3}" type="presParOf" srcId="{9D33A536-0E5A-45D5-97F7-93E1C911E2D4}" destId="{A4B82E1F-FD0F-4443-97C6-2780FF774E09}" srcOrd="1" destOrd="0" presId="urn:microsoft.com/office/officeart/2005/8/layout/hierarchy1"/>
    <dgm:cxn modelId="{1C94E132-3F92-4C8A-9900-45829915CFF6}" type="presParOf" srcId="{A4B82E1F-FD0F-4443-97C6-2780FF774E09}" destId="{44F0F7B1-FD79-4DAA-A83A-6E70F60213DF}" srcOrd="0" destOrd="0" presId="urn:microsoft.com/office/officeart/2005/8/layout/hierarchy1"/>
    <dgm:cxn modelId="{AFCA6CD9-E484-49A1-855E-E932B4F83412}" type="presParOf" srcId="{44F0F7B1-FD79-4DAA-A83A-6E70F60213DF}" destId="{43A0529D-6D10-484B-8C52-E6D32FE3FA47}" srcOrd="0" destOrd="0" presId="urn:microsoft.com/office/officeart/2005/8/layout/hierarchy1"/>
    <dgm:cxn modelId="{FA76B059-F684-46A8-8EB4-9E9E6560D53B}" type="presParOf" srcId="{44F0F7B1-FD79-4DAA-A83A-6E70F60213DF}" destId="{2962106B-422A-48C2-8CDD-57AAFCA0EA8D}" srcOrd="1" destOrd="0" presId="urn:microsoft.com/office/officeart/2005/8/layout/hierarchy1"/>
    <dgm:cxn modelId="{A20E5E61-AF5A-4F6B-B990-E32462D83D01}" type="presParOf" srcId="{A4B82E1F-FD0F-4443-97C6-2780FF774E09}" destId="{7332D124-FB99-4C61-9878-436EAADCA06B}" srcOrd="1" destOrd="0" presId="urn:microsoft.com/office/officeart/2005/8/layout/hierarchy1"/>
    <dgm:cxn modelId="{AE14A3B2-6139-4486-8120-96C08DADB874}" type="presParOf" srcId="{9D33A536-0E5A-45D5-97F7-93E1C911E2D4}" destId="{22A309A3-4193-4FA4-B67F-DB836100ECBF}" srcOrd="2" destOrd="0" presId="urn:microsoft.com/office/officeart/2005/8/layout/hierarchy1"/>
    <dgm:cxn modelId="{11BBB910-1460-4792-AA23-C159E6BDFAB4}" type="presParOf" srcId="{9D33A536-0E5A-45D5-97F7-93E1C911E2D4}" destId="{21E73929-DE2B-4938-AAB2-4C4750B60F98}" srcOrd="3" destOrd="0" presId="urn:microsoft.com/office/officeart/2005/8/layout/hierarchy1"/>
    <dgm:cxn modelId="{FCBAF40D-F634-4DB1-8724-AD4F36A33DB2}" type="presParOf" srcId="{21E73929-DE2B-4938-AAB2-4C4750B60F98}" destId="{5BE894B7-ADB7-48DE-BDF1-94258F3C765C}" srcOrd="0" destOrd="0" presId="urn:microsoft.com/office/officeart/2005/8/layout/hierarchy1"/>
    <dgm:cxn modelId="{AEBDBFFF-C696-4C7B-BA83-8AE433C46BAE}" type="presParOf" srcId="{5BE894B7-ADB7-48DE-BDF1-94258F3C765C}" destId="{C694A250-F059-47AD-8126-E509D2DA4B7E}" srcOrd="0" destOrd="0" presId="urn:microsoft.com/office/officeart/2005/8/layout/hierarchy1"/>
    <dgm:cxn modelId="{77B66DB2-4FAA-4307-A3B5-380F7DF823D6}" type="presParOf" srcId="{5BE894B7-ADB7-48DE-BDF1-94258F3C765C}" destId="{B8BE8ADA-A973-43A5-8B9B-9E7571423E52}" srcOrd="1" destOrd="0" presId="urn:microsoft.com/office/officeart/2005/8/layout/hierarchy1"/>
    <dgm:cxn modelId="{39DC107B-CC11-4B5A-8EAD-B0DF5DAD0893}" type="presParOf" srcId="{21E73929-DE2B-4938-AAB2-4C4750B60F98}" destId="{7640EFB2-473F-425F-ACC0-79D1D44B962C}" srcOrd="1" destOrd="0" presId="urn:microsoft.com/office/officeart/2005/8/layout/hierarchy1"/>
    <dgm:cxn modelId="{8C38AC32-83D6-4A7B-81B3-02961733F03E}" type="presParOf" srcId="{5803D458-0663-41F3-8281-5C4C719F395A}" destId="{BAA460AF-C1A5-4BB3-BF07-C4CCE7D219BE}" srcOrd="2" destOrd="0" presId="urn:microsoft.com/office/officeart/2005/8/layout/hierarchy1"/>
    <dgm:cxn modelId="{30470D95-B827-4AD0-AA7A-F5E964748FE6}" type="presParOf" srcId="{5803D458-0663-41F3-8281-5C4C719F395A}" destId="{F776BD26-F042-41DC-ACB9-2D7B5F1B9179}" srcOrd="3" destOrd="0" presId="urn:microsoft.com/office/officeart/2005/8/layout/hierarchy1"/>
    <dgm:cxn modelId="{E29A1B35-C42B-4910-BC38-B3818467B136}" type="presParOf" srcId="{F776BD26-F042-41DC-ACB9-2D7B5F1B9179}" destId="{F53EDA92-7F29-4824-9FFF-F8EA84BC623E}" srcOrd="0" destOrd="0" presId="urn:microsoft.com/office/officeart/2005/8/layout/hierarchy1"/>
    <dgm:cxn modelId="{9A414989-E512-4DA6-95D9-0339EA2ACB71}" type="presParOf" srcId="{F53EDA92-7F29-4824-9FFF-F8EA84BC623E}" destId="{1BBF270B-033B-4EB5-AB1E-1D61EECCA77F}" srcOrd="0" destOrd="0" presId="urn:microsoft.com/office/officeart/2005/8/layout/hierarchy1"/>
    <dgm:cxn modelId="{FAFDBB02-AD03-40D1-AB5A-51AAD713BE88}" type="presParOf" srcId="{F53EDA92-7F29-4824-9FFF-F8EA84BC623E}" destId="{538A38DC-E2FE-447D-B236-62C4D93A23AD}" srcOrd="1" destOrd="0" presId="urn:microsoft.com/office/officeart/2005/8/layout/hierarchy1"/>
    <dgm:cxn modelId="{9B1FAF67-709A-4666-A595-EB88D93725F9}" type="presParOf" srcId="{F776BD26-F042-41DC-ACB9-2D7B5F1B9179}" destId="{FF495068-7693-4250-A505-C6F6C098BC84}" srcOrd="1" destOrd="0" presId="urn:microsoft.com/office/officeart/2005/8/layout/hierarchy1"/>
    <dgm:cxn modelId="{312B1CD8-E7FE-4A19-A6DA-B6FF3FC41816}" type="presParOf" srcId="{FF495068-7693-4250-A505-C6F6C098BC84}" destId="{58473A7C-1010-4622-84E6-FBCA3FCC380D}" srcOrd="0" destOrd="0" presId="urn:microsoft.com/office/officeart/2005/8/layout/hierarchy1"/>
    <dgm:cxn modelId="{1C195137-7EB4-4F69-82AF-AE9A5790BA1A}" type="presParOf" srcId="{FF495068-7693-4250-A505-C6F6C098BC84}" destId="{62218135-575F-4E4A-83D3-364ACBA79EF3}" srcOrd="1" destOrd="0" presId="urn:microsoft.com/office/officeart/2005/8/layout/hierarchy1"/>
    <dgm:cxn modelId="{F7470345-6D05-482D-BE98-E604F03CD567}" type="presParOf" srcId="{62218135-575F-4E4A-83D3-364ACBA79EF3}" destId="{27ED709D-FA53-423A-8680-EDDA562B7DBF}" srcOrd="0" destOrd="0" presId="urn:microsoft.com/office/officeart/2005/8/layout/hierarchy1"/>
    <dgm:cxn modelId="{1BE76B06-5649-4BE6-8EC0-20EE728D3284}" type="presParOf" srcId="{27ED709D-FA53-423A-8680-EDDA562B7DBF}" destId="{6E16B6AD-1203-4D1C-8D09-3ABE800FD1D4}" srcOrd="0" destOrd="0" presId="urn:microsoft.com/office/officeart/2005/8/layout/hierarchy1"/>
    <dgm:cxn modelId="{906CB4F8-3F35-4D50-9FF4-BDE31DAFD09B}" type="presParOf" srcId="{27ED709D-FA53-423A-8680-EDDA562B7DBF}" destId="{FAB8DAAD-E221-49C0-8A6F-3EF756ECA3F2}" srcOrd="1" destOrd="0" presId="urn:microsoft.com/office/officeart/2005/8/layout/hierarchy1"/>
    <dgm:cxn modelId="{1F5869C9-BBA3-4493-BC58-6ADB0EA44D00}" type="presParOf" srcId="{62218135-575F-4E4A-83D3-364ACBA79EF3}" destId="{E582B04B-9A4A-41FA-8186-2905E512D556}" srcOrd="1" destOrd="0" presId="urn:microsoft.com/office/officeart/2005/8/layout/hierarchy1"/>
    <dgm:cxn modelId="{46068CFC-6EF4-4ED3-BF59-3BD5B6E0A9F5}" type="presParOf" srcId="{FF495068-7693-4250-A505-C6F6C098BC84}" destId="{0F1916EC-8B8C-471E-8047-41F1D012696D}" srcOrd="2" destOrd="0" presId="urn:microsoft.com/office/officeart/2005/8/layout/hierarchy1"/>
    <dgm:cxn modelId="{9E5F7223-8B8C-48E1-87B9-7560EC8C249E}" type="presParOf" srcId="{FF495068-7693-4250-A505-C6F6C098BC84}" destId="{CCED2969-32C0-4E76-A02C-5770D21BD11E}" srcOrd="3" destOrd="0" presId="urn:microsoft.com/office/officeart/2005/8/layout/hierarchy1"/>
    <dgm:cxn modelId="{7BEA5F4D-222D-49B9-9D29-4F1417DD1B5B}" type="presParOf" srcId="{CCED2969-32C0-4E76-A02C-5770D21BD11E}" destId="{07D1A744-7BD5-418E-8C91-2BAE9C98A3AB}" srcOrd="0" destOrd="0" presId="urn:microsoft.com/office/officeart/2005/8/layout/hierarchy1"/>
    <dgm:cxn modelId="{5E73AE6F-D8C8-426A-B6A6-E7C301AC0FFA}" type="presParOf" srcId="{07D1A744-7BD5-418E-8C91-2BAE9C98A3AB}" destId="{14A06E1A-9937-4E56-AB86-B9FF301C17AA}" srcOrd="0" destOrd="0" presId="urn:microsoft.com/office/officeart/2005/8/layout/hierarchy1"/>
    <dgm:cxn modelId="{4386E1CE-4851-42C8-96CB-FDF6A76EC336}" type="presParOf" srcId="{07D1A744-7BD5-418E-8C91-2BAE9C98A3AB}" destId="{E8E17127-571E-4423-8E3F-3F90EF4E7285}" srcOrd="1" destOrd="0" presId="urn:microsoft.com/office/officeart/2005/8/layout/hierarchy1"/>
    <dgm:cxn modelId="{E32766DA-1772-4957-8532-B657EAE9E561}" type="presParOf" srcId="{CCED2969-32C0-4E76-A02C-5770D21BD11E}" destId="{A5B77815-8606-42B9-A09F-F2C85E76CA56}" srcOrd="1" destOrd="0" presId="urn:microsoft.com/office/officeart/2005/8/layout/hierarchy1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29199A-5D48-4819-9044-225A2CDC5F3C}" type="doc">
      <dgm:prSet loTypeId="urn:microsoft.com/office/officeart/2005/8/layout/radial3" loCatId="cycle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en-MY"/>
        </a:p>
      </dgm:t>
    </dgm:pt>
    <dgm:pt modelId="{79199536-31C0-4D66-8DCE-B04A5109E424}">
      <dgm:prSet phldrT="[Text]"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(A) Physical Examination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7887F38C-CE21-4100-AA13-A76380F94DFC}" type="parTrans" cxnId="{FC2E7519-145F-4A99-88FB-B6165885116B}">
      <dgm:prSet/>
      <dgm:spPr/>
      <dgm:t>
        <a:bodyPr/>
        <a:lstStyle/>
        <a:p>
          <a:endParaRPr lang="en-MY"/>
        </a:p>
      </dgm:t>
    </dgm:pt>
    <dgm:pt modelId="{691B8D71-165B-49F9-AB0D-46BE547B84A6}" type="sibTrans" cxnId="{FC2E7519-145F-4A99-88FB-B6165885116B}">
      <dgm:prSet/>
      <dgm:spPr/>
      <dgm:t>
        <a:bodyPr/>
        <a:lstStyle/>
        <a:p>
          <a:endParaRPr lang="en-MY"/>
        </a:p>
      </dgm:t>
    </dgm:pt>
    <dgm:pt modelId="{73E38111-8393-4F99-8801-EC981C9C458D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Demographic data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364DD79-81F2-4C39-A2DA-C110EA2CDED6}" type="parTrans" cxnId="{ED286E29-533E-4052-BC9C-2E2E3BFCD09C}">
      <dgm:prSet/>
      <dgm:spPr/>
      <dgm:t>
        <a:bodyPr/>
        <a:lstStyle/>
        <a:p>
          <a:endParaRPr lang="en-MY"/>
        </a:p>
      </dgm:t>
    </dgm:pt>
    <dgm:pt modelId="{47DB5AB7-92E8-453E-9E49-1DB54534E21E}" type="sibTrans" cxnId="{ED286E29-533E-4052-BC9C-2E2E3BFCD09C}">
      <dgm:prSet/>
      <dgm:spPr/>
      <dgm:t>
        <a:bodyPr/>
        <a:lstStyle/>
        <a:p>
          <a:endParaRPr lang="en-MY"/>
        </a:p>
      </dgm:t>
    </dgm:pt>
    <dgm:pt modelId="{55B11722-22AF-4EC6-811E-D53FB5F24DDB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Vital signs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FDF2C8B-7FFC-406C-8B72-044BE082640C}" type="parTrans" cxnId="{78BFEF01-EB3A-4714-BDE2-D91D386F760B}">
      <dgm:prSet/>
      <dgm:spPr/>
      <dgm:t>
        <a:bodyPr/>
        <a:lstStyle/>
        <a:p>
          <a:endParaRPr lang="en-MY"/>
        </a:p>
      </dgm:t>
    </dgm:pt>
    <dgm:pt modelId="{A0A62D3F-2879-4725-B927-870653BF1A3B}" type="sibTrans" cxnId="{78BFEF01-EB3A-4714-BDE2-D91D386F760B}">
      <dgm:prSet/>
      <dgm:spPr/>
      <dgm:t>
        <a:bodyPr/>
        <a:lstStyle/>
        <a:p>
          <a:endParaRPr lang="en-MY"/>
        </a:p>
      </dgm:t>
    </dgm:pt>
    <dgm:pt modelId="{8590B69C-68F2-44F7-A112-DBBE9D7AB40D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History taking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83852C4-608F-4532-B657-8EE3946EFCD1}" type="parTrans" cxnId="{43F4CE35-9B79-4F67-B3E8-22A9514A44A7}">
      <dgm:prSet/>
      <dgm:spPr/>
      <dgm:t>
        <a:bodyPr/>
        <a:lstStyle/>
        <a:p>
          <a:endParaRPr lang="en-MY"/>
        </a:p>
      </dgm:t>
    </dgm:pt>
    <dgm:pt modelId="{8145D1A5-E87E-4EEE-B745-9B1FE1CC9025}" type="sibTrans" cxnId="{43F4CE35-9B79-4F67-B3E8-22A9514A44A7}">
      <dgm:prSet/>
      <dgm:spPr/>
      <dgm:t>
        <a:bodyPr/>
        <a:lstStyle/>
        <a:p>
          <a:endParaRPr lang="en-MY"/>
        </a:p>
      </dgm:t>
    </dgm:pt>
    <dgm:pt modelId="{4AD19007-9E7A-4F6E-A1B2-F93F8C2E98C4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Motor assessment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1E4D073-A8B1-4469-BFA6-375F27A2B43C}" type="parTrans" cxnId="{A2DD6648-2C79-43C8-9F8B-F2D92759AEC0}">
      <dgm:prSet/>
      <dgm:spPr/>
      <dgm:t>
        <a:bodyPr/>
        <a:lstStyle/>
        <a:p>
          <a:endParaRPr lang="en-MY"/>
        </a:p>
      </dgm:t>
    </dgm:pt>
    <dgm:pt modelId="{DD7C61F3-C25F-4CB7-B306-C15AD66110F2}" type="sibTrans" cxnId="{A2DD6648-2C79-43C8-9F8B-F2D92759AEC0}">
      <dgm:prSet/>
      <dgm:spPr/>
      <dgm:t>
        <a:bodyPr/>
        <a:lstStyle/>
        <a:p>
          <a:endParaRPr lang="en-MY"/>
        </a:p>
      </dgm:t>
    </dgm:pt>
    <dgm:pt modelId="{AF2B6370-70D3-4FE1-B377-9AA88337BD30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Cranial assessment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C17EA79-D14A-41C8-8212-E59728EA388F}" type="parTrans" cxnId="{8C978840-7A7F-436C-BA6F-CBF105485AC9}">
      <dgm:prSet/>
      <dgm:spPr/>
      <dgm:t>
        <a:bodyPr/>
        <a:lstStyle/>
        <a:p>
          <a:endParaRPr lang="en-MY"/>
        </a:p>
      </dgm:t>
    </dgm:pt>
    <dgm:pt modelId="{8EBD7276-7D7F-44B8-BF21-B7450D5D83E3}" type="sibTrans" cxnId="{8C978840-7A7F-436C-BA6F-CBF105485AC9}">
      <dgm:prSet/>
      <dgm:spPr/>
      <dgm:t>
        <a:bodyPr/>
        <a:lstStyle/>
        <a:p>
          <a:endParaRPr lang="en-MY"/>
        </a:p>
      </dgm:t>
    </dgm:pt>
    <dgm:pt modelId="{8598CABF-6A0F-4FA5-9159-72F31FD8D657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Sensory assessment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863D1712-0DFB-4210-9F7C-AAC1EA992D18}" type="parTrans" cxnId="{F88D67C8-1ED2-4715-9281-655CC4E0988E}">
      <dgm:prSet/>
      <dgm:spPr/>
      <dgm:t>
        <a:bodyPr/>
        <a:lstStyle/>
        <a:p>
          <a:endParaRPr lang="en-MY"/>
        </a:p>
      </dgm:t>
    </dgm:pt>
    <dgm:pt modelId="{7852E41A-A5FA-4442-B9A1-6242F74ECEDA}" type="sibTrans" cxnId="{F88D67C8-1ED2-4715-9281-655CC4E0988E}">
      <dgm:prSet/>
      <dgm:spPr/>
      <dgm:t>
        <a:bodyPr/>
        <a:lstStyle/>
        <a:p>
          <a:endParaRPr lang="en-MY"/>
        </a:p>
      </dgm:t>
    </dgm:pt>
    <dgm:pt modelId="{F90F2997-5E61-4832-A163-8072BC392A93}" type="pres">
      <dgm:prSet presAssocID="{A529199A-5D48-4819-9044-225A2CDC5F3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E1548E16-EF2E-4E90-A8A1-833B4949CB7B}" type="pres">
      <dgm:prSet presAssocID="{A529199A-5D48-4819-9044-225A2CDC5F3C}" presName="radial" presStyleCnt="0">
        <dgm:presLayoutVars>
          <dgm:animLvl val="ctr"/>
        </dgm:presLayoutVars>
      </dgm:prSet>
      <dgm:spPr/>
      <dgm:t>
        <a:bodyPr/>
        <a:lstStyle/>
        <a:p>
          <a:endParaRPr lang="en-MY"/>
        </a:p>
      </dgm:t>
    </dgm:pt>
    <dgm:pt modelId="{7D1800B8-B2D3-467C-9443-5CCE41202D1A}" type="pres">
      <dgm:prSet presAssocID="{79199536-31C0-4D66-8DCE-B04A5109E424}" presName="centerShape" presStyleLbl="vennNode1" presStyleIdx="0" presStyleCnt="7" custLinFactNeighborX="123" custLinFactNeighborY="8"/>
      <dgm:spPr/>
      <dgm:t>
        <a:bodyPr/>
        <a:lstStyle/>
        <a:p>
          <a:endParaRPr lang="en-MY"/>
        </a:p>
      </dgm:t>
    </dgm:pt>
    <dgm:pt modelId="{D166E2E7-761E-4CE3-9CB2-57073492433A}" type="pres">
      <dgm:prSet presAssocID="{73E38111-8393-4F99-8801-EC981C9C458D}" presName="node" presStyleLbl="vennNode1" presStyleIdx="1" presStyleCnt="7" custScaleX="17181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CD74638-1560-48FE-BE81-DD119AEF5860}" type="pres">
      <dgm:prSet presAssocID="{55B11722-22AF-4EC6-811E-D53FB5F24DDB}" presName="node" presStyleLbl="vennNode1" presStyleIdx="2" presStyleCnt="7" custScaleX="178766" custScaleY="78935" custRadScaleRad="122074" custRadScaleInc="2230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38AC7CA-3BB2-4F41-B481-D1096DCC8C75}" type="pres">
      <dgm:prSet presAssocID="{8590B69C-68F2-44F7-A112-DBBE9D7AB40D}" presName="node" presStyleLbl="vennNode1" presStyleIdx="3" presStyleCnt="7" custScaleX="188329" custScaleY="80268" custRadScaleRad="128388" custRadScaleInc="-1888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9DFE453D-3AE1-48F8-BE2E-747D9B56D60A}" type="pres">
      <dgm:prSet presAssocID="{4AD19007-9E7A-4F6E-A1B2-F93F8C2E98C4}" presName="node" presStyleLbl="vennNode1" presStyleIdx="4" presStyleCnt="7" custScaleX="182034" custScaleY="74124" custRadScaleRad="91449" custRadScaleInc="-522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7C7AD92-09F7-44E6-A6E6-5888CB936D99}" type="pres">
      <dgm:prSet presAssocID="{8598CABF-6A0F-4FA5-9159-72F31FD8D657}" presName="node" presStyleLbl="vennNode1" presStyleIdx="5" presStyleCnt="7" custScaleX="201307" custScaleY="89466" custRadScaleRad="126728" custRadScaleInc="1235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C57DF978-F158-48A6-8AA6-DF4A3536E4B8}" type="pres">
      <dgm:prSet presAssocID="{AF2B6370-70D3-4FE1-B377-9AA88337BD30}" presName="node" presStyleLbl="vennNode1" presStyleIdx="6" presStyleCnt="7" custScaleX="180815" custScaleY="76529" custRadScaleRad="116024" custRadScaleInc="-20506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966B76C2-0FDA-42EE-B72A-5A8829E85EA4}" type="presOf" srcId="{79199536-31C0-4D66-8DCE-B04A5109E424}" destId="{7D1800B8-B2D3-467C-9443-5CCE41202D1A}" srcOrd="0" destOrd="0" presId="urn:microsoft.com/office/officeart/2005/8/layout/radial3"/>
    <dgm:cxn modelId="{52184896-C929-4981-B5AC-D1216CA1805C}" type="presOf" srcId="{AF2B6370-70D3-4FE1-B377-9AA88337BD30}" destId="{C57DF978-F158-48A6-8AA6-DF4A3536E4B8}" srcOrd="0" destOrd="0" presId="urn:microsoft.com/office/officeart/2005/8/layout/radial3"/>
    <dgm:cxn modelId="{8C978840-7A7F-436C-BA6F-CBF105485AC9}" srcId="{79199536-31C0-4D66-8DCE-B04A5109E424}" destId="{AF2B6370-70D3-4FE1-B377-9AA88337BD30}" srcOrd="5" destOrd="0" parTransId="{1C17EA79-D14A-41C8-8212-E59728EA388F}" sibTransId="{8EBD7276-7D7F-44B8-BF21-B7450D5D83E3}"/>
    <dgm:cxn modelId="{7E1FD372-1BCC-4570-B2E8-792C0C688C7E}" type="presOf" srcId="{8590B69C-68F2-44F7-A112-DBBE9D7AB40D}" destId="{638AC7CA-3BB2-4F41-B481-D1096DCC8C75}" srcOrd="0" destOrd="0" presId="urn:microsoft.com/office/officeart/2005/8/layout/radial3"/>
    <dgm:cxn modelId="{D14F7710-613E-471C-A491-0A0402EB0656}" type="presOf" srcId="{4AD19007-9E7A-4F6E-A1B2-F93F8C2E98C4}" destId="{9DFE453D-3AE1-48F8-BE2E-747D9B56D60A}" srcOrd="0" destOrd="0" presId="urn:microsoft.com/office/officeart/2005/8/layout/radial3"/>
    <dgm:cxn modelId="{A2DD6648-2C79-43C8-9F8B-F2D92759AEC0}" srcId="{79199536-31C0-4D66-8DCE-B04A5109E424}" destId="{4AD19007-9E7A-4F6E-A1B2-F93F8C2E98C4}" srcOrd="3" destOrd="0" parTransId="{51E4D073-A8B1-4469-BFA6-375F27A2B43C}" sibTransId="{DD7C61F3-C25F-4CB7-B306-C15AD66110F2}"/>
    <dgm:cxn modelId="{78BFEF01-EB3A-4714-BDE2-D91D386F760B}" srcId="{79199536-31C0-4D66-8DCE-B04A5109E424}" destId="{55B11722-22AF-4EC6-811E-D53FB5F24DDB}" srcOrd="1" destOrd="0" parTransId="{2FDF2C8B-7FFC-406C-8B72-044BE082640C}" sibTransId="{A0A62D3F-2879-4725-B927-870653BF1A3B}"/>
    <dgm:cxn modelId="{ED286E29-533E-4052-BC9C-2E2E3BFCD09C}" srcId="{79199536-31C0-4D66-8DCE-B04A5109E424}" destId="{73E38111-8393-4F99-8801-EC981C9C458D}" srcOrd="0" destOrd="0" parTransId="{5364DD79-81F2-4C39-A2DA-C110EA2CDED6}" sibTransId="{47DB5AB7-92E8-453E-9E49-1DB54534E21E}"/>
    <dgm:cxn modelId="{FC2E7519-145F-4A99-88FB-B6165885116B}" srcId="{A529199A-5D48-4819-9044-225A2CDC5F3C}" destId="{79199536-31C0-4D66-8DCE-B04A5109E424}" srcOrd="0" destOrd="0" parTransId="{7887F38C-CE21-4100-AA13-A76380F94DFC}" sibTransId="{691B8D71-165B-49F9-AB0D-46BE547B84A6}"/>
    <dgm:cxn modelId="{5D6816B8-EDF3-4F7C-BD8C-20C2CD3B7B2B}" type="presOf" srcId="{55B11722-22AF-4EC6-811E-D53FB5F24DDB}" destId="{ACD74638-1560-48FE-BE81-DD119AEF5860}" srcOrd="0" destOrd="0" presId="urn:microsoft.com/office/officeart/2005/8/layout/radial3"/>
    <dgm:cxn modelId="{11F59F3E-FC8E-427B-994D-FE2BDF646415}" type="presOf" srcId="{A529199A-5D48-4819-9044-225A2CDC5F3C}" destId="{F90F2997-5E61-4832-A163-8072BC392A93}" srcOrd="0" destOrd="0" presId="urn:microsoft.com/office/officeart/2005/8/layout/radial3"/>
    <dgm:cxn modelId="{F88D67C8-1ED2-4715-9281-655CC4E0988E}" srcId="{79199536-31C0-4D66-8DCE-B04A5109E424}" destId="{8598CABF-6A0F-4FA5-9159-72F31FD8D657}" srcOrd="4" destOrd="0" parTransId="{863D1712-0DFB-4210-9F7C-AAC1EA992D18}" sibTransId="{7852E41A-A5FA-4442-B9A1-6242F74ECEDA}"/>
    <dgm:cxn modelId="{6D714856-B694-4F42-8E9A-BABC8E25EB1A}" type="presOf" srcId="{73E38111-8393-4F99-8801-EC981C9C458D}" destId="{D166E2E7-761E-4CE3-9CB2-57073492433A}" srcOrd="0" destOrd="0" presId="urn:microsoft.com/office/officeart/2005/8/layout/radial3"/>
    <dgm:cxn modelId="{43F4CE35-9B79-4F67-B3E8-22A9514A44A7}" srcId="{79199536-31C0-4D66-8DCE-B04A5109E424}" destId="{8590B69C-68F2-44F7-A112-DBBE9D7AB40D}" srcOrd="2" destOrd="0" parTransId="{383852C4-608F-4532-B657-8EE3946EFCD1}" sibTransId="{8145D1A5-E87E-4EEE-B745-9B1FE1CC9025}"/>
    <dgm:cxn modelId="{695C9D5E-FD8C-432E-A997-71F34752D0ED}" type="presOf" srcId="{8598CABF-6A0F-4FA5-9159-72F31FD8D657}" destId="{67C7AD92-09F7-44E6-A6E6-5888CB936D99}" srcOrd="0" destOrd="0" presId="urn:microsoft.com/office/officeart/2005/8/layout/radial3"/>
    <dgm:cxn modelId="{2A3F387D-9D1D-449A-8ABC-3D1DB4954176}" type="presParOf" srcId="{F90F2997-5E61-4832-A163-8072BC392A93}" destId="{E1548E16-EF2E-4E90-A8A1-833B4949CB7B}" srcOrd="0" destOrd="0" presId="urn:microsoft.com/office/officeart/2005/8/layout/radial3"/>
    <dgm:cxn modelId="{DA4CE5A3-22B1-46B2-9EF8-208F8AFC6328}" type="presParOf" srcId="{E1548E16-EF2E-4E90-A8A1-833B4949CB7B}" destId="{7D1800B8-B2D3-467C-9443-5CCE41202D1A}" srcOrd="0" destOrd="0" presId="urn:microsoft.com/office/officeart/2005/8/layout/radial3"/>
    <dgm:cxn modelId="{72A04A5E-572D-4A9E-AC38-8BF78562E176}" type="presParOf" srcId="{E1548E16-EF2E-4E90-A8A1-833B4949CB7B}" destId="{D166E2E7-761E-4CE3-9CB2-57073492433A}" srcOrd="1" destOrd="0" presId="urn:microsoft.com/office/officeart/2005/8/layout/radial3"/>
    <dgm:cxn modelId="{21DB4DCA-5C41-4C2E-9034-0A253A927D37}" type="presParOf" srcId="{E1548E16-EF2E-4E90-A8A1-833B4949CB7B}" destId="{ACD74638-1560-48FE-BE81-DD119AEF5860}" srcOrd="2" destOrd="0" presId="urn:microsoft.com/office/officeart/2005/8/layout/radial3"/>
    <dgm:cxn modelId="{59F4E966-DF3A-477F-9E52-EB0F62E34726}" type="presParOf" srcId="{E1548E16-EF2E-4E90-A8A1-833B4949CB7B}" destId="{638AC7CA-3BB2-4F41-B481-D1096DCC8C75}" srcOrd="3" destOrd="0" presId="urn:microsoft.com/office/officeart/2005/8/layout/radial3"/>
    <dgm:cxn modelId="{21FE8869-674C-4CA6-BC4D-723231719710}" type="presParOf" srcId="{E1548E16-EF2E-4E90-A8A1-833B4949CB7B}" destId="{9DFE453D-3AE1-48F8-BE2E-747D9B56D60A}" srcOrd="4" destOrd="0" presId="urn:microsoft.com/office/officeart/2005/8/layout/radial3"/>
    <dgm:cxn modelId="{613A612D-4124-436A-9DFF-042676C215C8}" type="presParOf" srcId="{E1548E16-EF2E-4E90-A8A1-833B4949CB7B}" destId="{67C7AD92-09F7-44E6-A6E6-5888CB936D99}" srcOrd="5" destOrd="0" presId="urn:microsoft.com/office/officeart/2005/8/layout/radial3"/>
    <dgm:cxn modelId="{7E437EA2-BB8F-44A5-8D31-5A0CB782FAE8}" type="presParOf" srcId="{E1548E16-EF2E-4E90-A8A1-833B4949CB7B}" destId="{C57DF978-F158-48A6-8AA6-DF4A3536E4B8}" srcOrd="6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01D5AE-A78A-4EC4-89D2-749AEE1F8CEC}" type="doc">
      <dgm:prSet loTypeId="urn:microsoft.com/office/officeart/2005/8/layout/radial3" loCatId="cycle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en-MY"/>
        </a:p>
      </dgm:t>
    </dgm:pt>
    <dgm:pt modelId="{534517BA-5026-4ED7-A4A9-90C6B24B0679}">
      <dgm:prSet phldrT="[Text]"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(B) Lab &amp; radiological investigation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0BB9FC89-8314-4515-B164-AA28ADF532B1}" type="parTrans" cxnId="{B53667B8-E2D6-4AAA-8291-F268A9436633}">
      <dgm:prSet/>
      <dgm:spPr/>
      <dgm:t>
        <a:bodyPr/>
        <a:lstStyle/>
        <a:p>
          <a:endParaRPr lang="en-MY"/>
        </a:p>
      </dgm:t>
    </dgm:pt>
    <dgm:pt modelId="{6B247416-5777-4712-BDFA-4D4409EDA2A1}" type="sibTrans" cxnId="{B53667B8-E2D6-4AAA-8291-F268A9436633}">
      <dgm:prSet/>
      <dgm:spPr/>
      <dgm:t>
        <a:bodyPr/>
        <a:lstStyle/>
        <a:p>
          <a:endParaRPr lang="en-MY"/>
        </a:p>
      </dgm:t>
    </dgm:pt>
    <dgm:pt modelId="{DC3460C8-D7D9-4B91-8D6E-EB35FF6971F0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1. Blood test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18B96A0-159B-4CA2-91C0-3BDE65E58686}" type="parTrans" cxnId="{6C9BA3E2-B9A1-4CF2-B175-A4B7CC39DF7C}">
      <dgm:prSet/>
      <dgm:spPr/>
      <dgm:t>
        <a:bodyPr/>
        <a:lstStyle/>
        <a:p>
          <a:endParaRPr lang="en-MY"/>
        </a:p>
      </dgm:t>
    </dgm:pt>
    <dgm:pt modelId="{AA55EB98-BD0B-4ECE-A001-7694CE7D1B30}" type="sibTrans" cxnId="{6C9BA3E2-B9A1-4CF2-B175-A4B7CC39DF7C}">
      <dgm:prSet/>
      <dgm:spPr/>
      <dgm:t>
        <a:bodyPr/>
        <a:lstStyle/>
        <a:p>
          <a:endParaRPr lang="en-MY"/>
        </a:p>
      </dgm:t>
    </dgm:pt>
    <dgm:pt modelId="{6BDCE92F-3EF9-45A1-B283-DB552F3E1BA4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2. Brain imaging test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4F75115-A48B-44DC-8A26-CF7D9934EEB4}" type="parTrans" cxnId="{21A1EB11-2AEE-4F95-A7F7-DF35D6A49DCB}">
      <dgm:prSet/>
      <dgm:spPr/>
      <dgm:t>
        <a:bodyPr/>
        <a:lstStyle/>
        <a:p>
          <a:endParaRPr lang="en-MY"/>
        </a:p>
      </dgm:t>
    </dgm:pt>
    <dgm:pt modelId="{10D3D76A-A4FB-4191-B1FA-4EE289C5FCC7}" type="sibTrans" cxnId="{21A1EB11-2AEE-4F95-A7F7-DF35D6A49DCB}">
      <dgm:prSet/>
      <dgm:spPr/>
      <dgm:t>
        <a:bodyPr/>
        <a:lstStyle/>
        <a:p>
          <a:endParaRPr lang="en-MY"/>
        </a:p>
      </dgm:t>
    </dgm:pt>
    <dgm:pt modelId="{A4E64098-4DE5-4932-8AEF-2C51919D7B19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3. Heart &amp; Blood vessel test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405A344-1887-4E16-B6AC-92FFDE4EC619}" type="parTrans" cxnId="{04AC4C7B-6F27-416A-9777-B67A2CE43133}">
      <dgm:prSet/>
      <dgm:spPr/>
      <dgm:t>
        <a:bodyPr/>
        <a:lstStyle/>
        <a:p>
          <a:endParaRPr lang="en-MY"/>
        </a:p>
      </dgm:t>
    </dgm:pt>
    <dgm:pt modelId="{C206B5C5-BF4E-4F8B-9FC5-A3F0C9A334AB}" type="sibTrans" cxnId="{04AC4C7B-6F27-416A-9777-B67A2CE43133}">
      <dgm:prSet/>
      <dgm:spPr/>
      <dgm:t>
        <a:bodyPr/>
        <a:lstStyle/>
        <a:p>
          <a:endParaRPr lang="en-MY"/>
        </a:p>
      </dgm:t>
    </dgm:pt>
    <dgm:pt modelId="{0CD5E34F-5273-440B-A69F-A41AA42AE4BA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5. Electrocardiogram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6606A6B-204A-4407-BA5F-FF711725BA28}" type="parTrans" cxnId="{6846E1F4-4599-4801-8D2E-DD418F97E959}">
      <dgm:prSet/>
      <dgm:spPr/>
      <dgm:t>
        <a:bodyPr/>
        <a:lstStyle/>
        <a:p>
          <a:endParaRPr lang="en-MY"/>
        </a:p>
      </dgm:t>
    </dgm:pt>
    <dgm:pt modelId="{12A0224F-55B7-4EFD-8EBC-D92620AE5BAB}" type="sibTrans" cxnId="{6846E1F4-4599-4801-8D2E-DD418F97E959}">
      <dgm:prSet/>
      <dgm:spPr/>
      <dgm:t>
        <a:bodyPr/>
        <a:lstStyle/>
        <a:p>
          <a:endParaRPr lang="en-MY"/>
        </a:p>
      </dgm:t>
    </dgm:pt>
    <dgm:pt modelId="{D11BCDA9-97DD-456B-B1EB-AD91B507E106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4. Leg ultrasound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9D626A9-6A08-4A11-AB5D-EEEDF28F5D7A}" type="parTrans" cxnId="{2E009684-9D09-4E27-9B42-97F0EBAE6B71}">
      <dgm:prSet/>
      <dgm:spPr/>
      <dgm:t>
        <a:bodyPr/>
        <a:lstStyle/>
        <a:p>
          <a:endParaRPr lang="en-MY"/>
        </a:p>
      </dgm:t>
    </dgm:pt>
    <dgm:pt modelId="{CAE4A2C6-F36D-4794-B810-01D4995BFB58}" type="sibTrans" cxnId="{2E009684-9D09-4E27-9B42-97F0EBAE6B71}">
      <dgm:prSet/>
      <dgm:spPr/>
      <dgm:t>
        <a:bodyPr/>
        <a:lstStyle/>
        <a:p>
          <a:endParaRPr lang="en-MY"/>
        </a:p>
      </dgm:t>
    </dgm:pt>
    <dgm:pt modelId="{29416560-E145-453A-B8F6-9027BE3FB381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6. Transcranial Doppler (TCD)</a:t>
          </a:r>
          <a:endParaRPr lang="en-MY" sz="23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A50103C-4E1F-409B-A606-B9904FB14DC6}" type="parTrans" cxnId="{B4990DBF-FA80-4577-9F07-114B8A3D7CC0}">
      <dgm:prSet/>
      <dgm:spPr/>
      <dgm:t>
        <a:bodyPr/>
        <a:lstStyle/>
        <a:p>
          <a:endParaRPr lang="en-MY"/>
        </a:p>
      </dgm:t>
    </dgm:pt>
    <dgm:pt modelId="{C43E88AA-922A-4F25-A9ED-D90435549CC6}" type="sibTrans" cxnId="{B4990DBF-FA80-4577-9F07-114B8A3D7CC0}">
      <dgm:prSet/>
      <dgm:spPr/>
      <dgm:t>
        <a:bodyPr/>
        <a:lstStyle/>
        <a:p>
          <a:endParaRPr lang="en-MY"/>
        </a:p>
      </dgm:t>
    </dgm:pt>
    <dgm:pt modelId="{7753F5F1-5AE4-4AD7-A23A-BC2144028B76}" type="pres">
      <dgm:prSet presAssocID="{8901D5AE-A78A-4EC4-89D2-749AEE1F8CE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51BCDBD2-B6FE-41EF-A836-317A578FAB4C}" type="pres">
      <dgm:prSet presAssocID="{8901D5AE-A78A-4EC4-89D2-749AEE1F8CEC}" presName="radial" presStyleCnt="0">
        <dgm:presLayoutVars>
          <dgm:animLvl val="ctr"/>
        </dgm:presLayoutVars>
      </dgm:prSet>
      <dgm:spPr/>
      <dgm:t>
        <a:bodyPr/>
        <a:lstStyle/>
        <a:p>
          <a:endParaRPr lang="en-MY"/>
        </a:p>
      </dgm:t>
    </dgm:pt>
    <dgm:pt modelId="{52B1F24B-2893-4882-A18D-BEFC425D5757}" type="pres">
      <dgm:prSet presAssocID="{534517BA-5026-4ED7-A4A9-90C6B24B0679}" presName="centerShape" presStyleLbl="vennNode1" presStyleIdx="0" presStyleCnt="7"/>
      <dgm:spPr/>
      <dgm:t>
        <a:bodyPr/>
        <a:lstStyle/>
        <a:p>
          <a:endParaRPr lang="en-MY"/>
        </a:p>
      </dgm:t>
    </dgm:pt>
    <dgm:pt modelId="{2F9A1291-558D-4923-A6D4-EE116BAF976B}" type="pres">
      <dgm:prSet presAssocID="{DC3460C8-D7D9-4B91-8D6E-EB35FF6971F0}" presName="node" presStyleLbl="vennNode1" presStyleIdx="1" presStyleCnt="7" custScaleX="132769" custRadScaleRad="91918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06F94AA6-4D65-4FA0-A7FF-342C2D88E5AF}" type="pres">
      <dgm:prSet presAssocID="{6BDCE92F-3EF9-45A1-B283-DB552F3E1BA4}" presName="node" presStyleLbl="vennNode1" presStyleIdx="2" presStyleCnt="7" custScaleX="187304" custScaleY="79520" custRadScaleRad="119945" custRadScaleInc="9468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77439EFE-65B8-47CB-9D18-0619E2A0BE1C}" type="pres">
      <dgm:prSet presAssocID="{A4E64098-4DE5-4932-8AEF-2C51919D7B19}" presName="node" presStyleLbl="vennNode1" presStyleIdx="3" presStyleCnt="7" custScaleX="201881" custScaleY="77850" custRadScaleRad="134135" custRadScaleInc="-1822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1872CAC-A442-4673-8694-E38C63B43BBC}" type="pres">
      <dgm:prSet presAssocID="{0CD5E34F-5273-440B-A69F-A41AA42AE4BA}" presName="node" presStyleLbl="vennNode1" presStyleIdx="4" presStyleCnt="7" custScaleX="280639" custScaleY="79259" custRadScaleRad="143587" custRadScaleInc="11801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D38B73C-50C1-4E1E-9232-9C49828C0FC9}" type="pres">
      <dgm:prSet presAssocID="{D11BCDA9-97DD-456B-B1EB-AD91B507E106}" presName="node" presStyleLbl="vennNode1" presStyleIdx="5" presStyleCnt="7" custScaleX="171614" custScaleY="89705" custRadScaleRad="95240" custRadScaleInc="-10696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38BD749-31E4-4CCB-8C73-CB32A43E803F}" type="pres">
      <dgm:prSet presAssocID="{29416560-E145-453A-B8F6-9027BE3FB381}" presName="node" presStyleLbl="vennNode1" presStyleIdx="6" presStyleCnt="7" custScaleX="205517" custScaleY="82076" custRadScaleRad="118327" custRadScaleInc="-15752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6C9BA3E2-B9A1-4CF2-B175-A4B7CC39DF7C}" srcId="{534517BA-5026-4ED7-A4A9-90C6B24B0679}" destId="{DC3460C8-D7D9-4B91-8D6E-EB35FF6971F0}" srcOrd="0" destOrd="0" parTransId="{418B96A0-159B-4CA2-91C0-3BDE65E58686}" sibTransId="{AA55EB98-BD0B-4ECE-A001-7694CE7D1B30}"/>
    <dgm:cxn modelId="{4AED43AC-4D9A-467E-A1B7-9F250923F8EE}" type="presOf" srcId="{DC3460C8-D7D9-4B91-8D6E-EB35FF6971F0}" destId="{2F9A1291-558D-4923-A6D4-EE116BAF976B}" srcOrd="0" destOrd="0" presId="urn:microsoft.com/office/officeart/2005/8/layout/radial3"/>
    <dgm:cxn modelId="{47E5C6E7-7EA4-4D0D-B88B-1069025DC3E2}" type="presOf" srcId="{A4E64098-4DE5-4932-8AEF-2C51919D7B19}" destId="{77439EFE-65B8-47CB-9D18-0619E2A0BE1C}" srcOrd="0" destOrd="0" presId="urn:microsoft.com/office/officeart/2005/8/layout/radial3"/>
    <dgm:cxn modelId="{21A1EB11-2AEE-4F95-A7F7-DF35D6A49DCB}" srcId="{534517BA-5026-4ED7-A4A9-90C6B24B0679}" destId="{6BDCE92F-3EF9-45A1-B283-DB552F3E1BA4}" srcOrd="1" destOrd="0" parTransId="{44F75115-A48B-44DC-8A26-CF7D9934EEB4}" sibTransId="{10D3D76A-A4FB-4191-B1FA-4EE289C5FCC7}"/>
    <dgm:cxn modelId="{6846E1F4-4599-4801-8D2E-DD418F97E959}" srcId="{534517BA-5026-4ED7-A4A9-90C6B24B0679}" destId="{0CD5E34F-5273-440B-A69F-A41AA42AE4BA}" srcOrd="3" destOrd="0" parTransId="{D6606A6B-204A-4407-BA5F-FF711725BA28}" sibTransId="{12A0224F-55B7-4EFD-8EBC-D92620AE5BAB}"/>
    <dgm:cxn modelId="{8FC4427A-8755-4118-87B6-575E294DF99D}" type="presOf" srcId="{6BDCE92F-3EF9-45A1-B283-DB552F3E1BA4}" destId="{06F94AA6-4D65-4FA0-A7FF-342C2D88E5AF}" srcOrd="0" destOrd="0" presId="urn:microsoft.com/office/officeart/2005/8/layout/radial3"/>
    <dgm:cxn modelId="{790094A5-8E1D-4CCE-BFA9-213AB4F19E19}" type="presOf" srcId="{D11BCDA9-97DD-456B-B1EB-AD91B507E106}" destId="{AD38B73C-50C1-4E1E-9232-9C49828C0FC9}" srcOrd="0" destOrd="0" presId="urn:microsoft.com/office/officeart/2005/8/layout/radial3"/>
    <dgm:cxn modelId="{D498E845-847B-4123-A277-4CB56A1A8153}" type="presOf" srcId="{29416560-E145-453A-B8F6-9027BE3FB381}" destId="{638BD749-31E4-4CCB-8C73-CB32A43E803F}" srcOrd="0" destOrd="0" presId="urn:microsoft.com/office/officeart/2005/8/layout/radial3"/>
    <dgm:cxn modelId="{2E009684-9D09-4E27-9B42-97F0EBAE6B71}" srcId="{534517BA-5026-4ED7-A4A9-90C6B24B0679}" destId="{D11BCDA9-97DD-456B-B1EB-AD91B507E106}" srcOrd="4" destOrd="0" parTransId="{99D626A9-6A08-4A11-AB5D-EEEDF28F5D7A}" sibTransId="{CAE4A2C6-F36D-4794-B810-01D4995BFB58}"/>
    <dgm:cxn modelId="{04AC4C7B-6F27-416A-9777-B67A2CE43133}" srcId="{534517BA-5026-4ED7-A4A9-90C6B24B0679}" destId="{A4E64098-4DE5-4932-8AEF-2C51919D7B19}" srcOrd="2" destOrd="0" parTransId="{9405A344-1887-4E16-B6AC-92FFDE4EC619}" sibTransId="{C206B5C5-BF4E-4F8B-9FC5-A3F0C9A334AB}"/>
    <dgm:cxn modelId="{B4990DBF-FA80-4577-9F07-114B8A3D7CC0}" srcId="{534517BA-5026-4ED7-A4A9-90C6B24B0679}" destId="{29416560-E145-453A-B8F6-9027BE3FB381}" srcOrd="5" destOrd="0" parTransId="{3A50103C-4E1F-409B-A606-B9904FB14DC6}" sibTransId="{C43E88AA-922A-4F25-A9ED-D90435549CC6}"/>
    <dgm:cxn modelId="{D69DB15E-7514-4D32-AA21-5969D120401C}" type="presOf" srcId="{8901D5AE-A78A-4EC4-89D2-749AEE1F8CEC}" destId="{7753F5F1-5AE4-4AD7-A23A-BC2144028B76}" srcOrd="0" destOrd="0" presId="urn:microsoft.com/office/officeart/2005/8/layout/radial3"/>
    <dgm:cxn modelId="{E1FF0EC4-284D-4B5A-B2D2-271378884017}" type="presOf" srcId="{534517BA-5026-4ED7-A4A9-90C6B24B0679}" destId="{52B1F24B-2893-4882-A18D-BEFC425D5757}" srcOrd="0" destOrd="0" presId="urn:microsoft.com/office/officeart/2005/8/layout/radial3"/>
    <dgm:cxn modelId="{B53667B8-E2D6-4AAA-8291-F268A9436633}" srcId="{8901D5AE-A78A-4EC4-89D2-749AEE1F8CEC}" destId="{534517BA-5026-4ED7-A4A9-90C6B24B0679}" srcOrd="0" destOrd="0" parTransId="{0BB9FC89-8314-4515-B164-AA28ADF532B1}" sibTransId="{6B247416-5777-4712-BDFA-4D4409EDA2A1}"/>
    <dgm:cxn modelId="{290130C8-EC08-4D4B-86A7-4B6DF5C02D8C}" type="presOf" srcId="{0CD5E34F-5273-440B-A69F-A41AA42AE4BA}" destId="{D1872CAC-A442-4673-8694-E38C63B43BBC}" srcOrd="0" destOrd="0" presId="urn:microsoft.com/office/officeart/2005/8/layout/radial3"/>
    <dgm:cxn modelId="{D15C3A35-7C64-46F5-9D3A-0E5B38182E6A}" type="presParOf" srcId="{7753F5F1-5AE4-4AD7-A23A-BC2144028B76}" destId="{51BCDBD2-B6FE-41EF-A836-317A578FAB4C}" srcOrd="0" destOrd="0" presId="urn:microsoft.com/office/officeart/2005/8/layout/radial3"/>
    <dgm:cxn modelId="{14D6F5BB-EEF6-4E9A-A24A-E740739B671E}" type="presParOf" srcId="{51BCDBD2-B6FE-41EF-A836-317A578FAB4C}" destId="{52B1F24B-2893-4882-A18D-BEFC425D5757}" srcOrd="0" destOrd="0" presId="urn:microsoft.com/office/officeart/2005/8/layout/radial3"/>
    <dgm:cxn modelId="{188C55FD-FCC2-42FD-88F2-7E820DCB9CE5}" type="presParOf" srcId="{51BCDBD2-B6FE-41EF-A836-317A578FAB4C}" destId="{2F9A1291-558D-4923-A6D4-EE116BAF976B}" srcOrd="1" destOrd="0" presId="urn:microsoft.com/office/officeart/2005/8/layout/radial3"/>
    <dgm:cxn modelId="{4C759849-98DB-4EE5-909D-8EF7AC091EED}" type="presParOf" srcId="{51BCDBD2-B6FE-41EF-A836-317A578FAB4C}" destId="{06F94AA6-4D65-4FA0-A7FF-342C2D88E5AF}" srcOrd="2" destOrd="0" presId="urn:microsoft.com/office/officeart/2005/8/layout/radial3"/>
    <dgm:cxn modelId="{386E4459-3467-48E8-85B8-5A532E3E1A2C}" type="presParOf" srcId="{51BCDBD2-B6FE-41EF-A836-317A578FAB4C}" destId="{77439EFE-65B8-47CB-9D18-0619E2A0BE1C}" srcOrd="3" destOrd="0" presId="urn:microsoft.com/office/officeart/2005/8/layout/radial3"/>
    <dgm:cxn modelId="{69390584-1E6A-444E-835A-47CA95BD4A84}" type="presParOf" srcId="{51BCDBD2-B6FE-41EF-A836-317A578FAB4C}" destId="{D1872CAC-A442-4673-8694-E38C63B43BBC}" srcOrd="4" destOrd="0" presId="urn:microsoft.com/office/officeart/2005/8/layout/radial3"/>
    <dgm:cxn modelId="{26FC959B-BE2A-4F81-A313-FD69CB94D126}" type="presParOf" srcId="{51BCDBD2-B6FE-41EF-A836-317A578FAB4C}" destId="{AD38B73C-50C1-4E1E-9232-9C49828C0FC9}" srcOrd="5" destOrd="0" presId="urn:microsoft.com/office/officeart/2005/8/layout/radial3"/>
    <dgm:cxn modelId="{5EDD4B40-605C-4A11-A72C-5882E384D845}" type="presParOf" srcId="{51BCDBD2-B6FE-41EF-A836-317A578FAB4C}" destId="{638BD749-31E4-4CCB-8C73-CB32A43E803F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A0E0F2-3259-41BB-991D-EA1D3B6F70B4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MY"/>
        </a:p>
      </dgm:t>
    </dgm:pt>
    <dgm:pt modelId="{502E9202-C5DA-4DAC-9565-F77E61F6C2A3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1.Blood test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8727ACE7-6E70-4AAE-9DB8-0680A66E0C68}" type="parTrans" cxnId="{4759F4A6-D387-4A74-93B6-4FA1307EE998}">
      <dgm:prSet/>
      <dgm:spPr/>
      <dgm:t>
        <a:bodyPr/>
        <a:lstStyle/>
        <a:p>
          <a:endParaRPr lang="en-MY"/>
        </a:p>
      </dgm:t>
    </dgm:pt>
    <dgm:pt modelId="{2015E88E-D73F-453A-8926-E14770E23C56}" type="sibTrans" cxnId="{4759F4A6-D387-4A74-93B6-4FA1307EE998}">
      <dgm:prSet/>
      <dgm:spPr/>
      <dgm:t>
        <a:bodyPr/>
        <a:lstStyle/>
        <a:p>
          <a:endParaRPr lang="en-MY"/>
        </a:p>
      </dgm:t>
    </dgm:pt>
    <dgm:pt modelId="{1C5DD5D3-389A-4C1E-AAAC-BF3E562F2103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High cholesterol, sugar level, blood clotting time</a:t>
          </a:r>
          <a:endParaRPr lang="en-MY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7C219AB-6446-4484-837A-279AA3611010}" type="parTrans" cxnId="{59062793-AF2F-4DE4-A88D-517414DDAD2B}">
      <dgm:prSet/>
      <dgm:spPr/>
      <dgm:t>
        <a:bodyPr/>
        <a:lstStyle/>
        <a:p>
          <a:endParaRPr lang="en-MY"/>
        </a:p>
      </dgm:t>
    </dgm:pt>
    <dgm:pt modelId="{4F6933F6-FFB5-4716-9AC0-6D8872294BDC}" type="sibTrans" cxnId="{59062793-AF2F-4DE4-A88D-517414DDAD2B}">
      <dgm:prSet/>
      <dgm:spPr/>
      <dgm:t>
        <a:bodyPr/>
        <a:lstStyle/>
        <a:p>
          <a:endParaRPr lang="en-MY"/>
        </a:p>
      </dgm:t>
    </dgm:pt>
    <dgm:pt modelId="{7DC3655A-A3BC-4B69-844B-53013C6131F3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2. Brain Imaging Test 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EAB98C48-37C6-431C-B8AA-10B06E01CD9A}" type="parTrans" cxnId="{2192B595-2B58-49B8-B6D5-0087846D8C37}">
      <dgm:prSet/>
      <dgm:spPr/>
      <dgm:t>
        <a:bodyPr/>
        <a:lstStyle/>
        <a:p>
          <a:endParaRPr lang="en-MY"/>
        </a:p>
      </dgm:t>
    </dgm:pt>
    <dgm:pt modelId="{06AFE631-8E9C-4586-84C0-F11069934A2B}" type="sibTrans" cxnId="{2192B595-2B58-49B8-B6D5-0087846D8C37}">
      <dgm:prSet/>
      <dgm:spPr/>
      <dgm:t>
        <a:bodyPr/>
        <a:lstStyle/>
        <a:p>
          <a:endParaRPr lang="en-MY"/>
        </a:p>
      </dgm:t>
    </dgm:pt>
    <dgm:pt modelId="{F9EFDD2A-8F14-435C-95DE-E05D301395B3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Carotid ultrasonography- clotting in arteries leading to brain</a:t>
          </a:r>
          <a:endParaRPr lang="en-MY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12D13C7-65BE-43E4-B1A7-4E36E0453537}" type="parTrans" cxnId="{3A0E7F80-E580-45CB-9562-42DDF1E5377B}">
      <dgm:prSet/>
      <dgm:spPr/>
      <dgm:t>
        <a:bodyPr/>
        <a:lstStyle/>
        <a:p>
          <a:endParaRPr lang="en-MY"/>
        </a:p>
      </dgm:t>
    </dgm:pt>
    <dgm:pt modelId="{F40C34EA-6976-4AED-A8CA-DA7F4D891389}" type="sibTrans" cxnId="{3A0E7F80-E580-45CB-9562-42DDF1E5377B}">
      <dgm:prSet/>
      <dgm:spPr/>
      <dgm:t>
        <a:bodyPr/>
        <a:lstStyle/>
        <a:p>
          <a:endParaRPr lang="en-MY"/>
        </a:p>
      </dgm:t>
    </dgm:pt>
    <dgm:pt modelId="{E4122B8F-3082-4D7B-9FBC-426EF3AF5577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3. Heart &amp; Blood Vessel Test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2E70F1AD-20B2-4DAE-8688-DA48F85DD90B}" type="parTrans" cxnId="{764260AC-43D3-4004-B485-4ED1E986BE18}">
      <dgm:prSet/>
      <dgm:spPr/>
      <dgm:t>
        <a:bodyPr/>
        <a:lstStyle/>
        <a:p>
          <a:endParaRPr lang="en-MY"/>
        </a:p>
      </dgm:t>
    </dgm:pt>
    <dgm:pt modelId="{C0B22A6A-1058-478E-BFD0-B66CFBDB34DD}" type="sibTrans" cxnId="{764260AC-43D3-4004-B485-4ED1E986BE18}">
      <dgm:prSet/>
      <dgm:spPr/>
      <dgm:t>
        <a:bodyPr/>
        <a:lstStyle/>
        <a:p>
          <a:endParaRPr lang="en-MY"/>
        </a:p>
      </dgm:t>
    </dgm:pt>
    <dgm:pt modelId="{33A877DE-BBC0-4EA3-BED6-F0D935E8D755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CT Scan - detect bleeding in brain (hemorrhagic stroke)</a:t>
          </a:r>
          <a:endParaRPr lang="en-MY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8AF3052-937F-4726-B36F-A898783226EB}" type="parTrans" cxnId="{4DC08171-B8AA-4D57-92F2-46B748E73A27}">
      <dgm:prSet/>
      <dgm:spPr/>
      <dgm:t>
        <a:bodyPr/>
        <a:lstStyle/>
        <a:p>
          <a:endParaRPr lang="en-MY"/>
        </a:p>
      </dgm:t>
    </dgm:pt>
    <dgm:pt modelId="{CAD47BEE-05C4-4DF3-B67B-E8FF1AF80E9E}" type="sibTrans" cxnId="{4DC08171-B8AA-4D57-92F2-46B748E73A27}">
      <dgm:prSet/>
      <dgm:spPr/>
      <dgm:t>
        <a:bodyPr/>
        <a:lstStyle/>
        <a:p>
          <a:endParaRPr lang="en-MY"/>
        </a:p>
      </dgm:t>
    </dgm:pt>
    <dgm:pt modelId="{DDBF5A1B-FC64-4FBD-A94E-06145E05CA29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MRI – detect damaged brain tissue</a:t>
          </a:r>
          <a:endParaRPr lang="en-MY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5498C91-E305-44BB-B037-8B506D89D264}" type="parTrans" cxnId="{23FC058C-0EAE-4DB7-834D-94428248C2E7}">
      <dgm:prSet/>
      <dgm:spPr/>
      <dgm:t>
        <a:bodyPr/>
        <a:lstStyle/>
        <a:p>
          <a:endParaRPr lang="en-MY"/>
        </a:p>
      </dgm:t>
    </dgm:pt>
    <dgm:pt modelId="{F68F7E79-6DCC-40B9-BE79-E75CEAC1F5F4}" type="sibTrans" cxnId="{23FC058C-0EAE-4DB7-834D-94428248C2E7}">
      <dgm:prSet/>
      <dgm:spPr/>
      <dgm:t>
        <a:bodyPr/>
        <a:lstStyle/>
        <a:p>
          <a:endParaRPr lang="en-MY"/>
        </a:p>
      </dgm:t>
    </dgm:pt>
    <dgm:pt modelId="{7EE6DB0F-D5FD-4BCF-B0C6-F57705677500}">
      <dgm:prSet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MRA (Magnetic Resonance Angiography) – visualize narrowing blood vessel</a:t>
          </a:r>
          <a:endParaRPr lang="en-MY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9A49AA1-C66A-488F-AD3A-EB8C9052F10A}" type="parTrans" cxnId="{B10BD27E-AA6A-4BFD-9C18-B04185FBFD36}">
      <dgm:prSet/>
      <dgm:spPr/>
      <dgm:t>
        <a:bodyPr/>
        <a:lstStyle/>
        <a:p>
          <a:endParaRPr lang="en-MY"/>
        </a:p>
      </dgm:t>
    </dgm:pt>
    <dgm:pt modelId="{921505F0-D6DE-4993-A0E3-15BE299CB0E4}" type="sibTrans" cxnId="{B10BD27E-AA6A-4BFD-9C18-B04185FBFD36}">
      <dgm:prSet/>
      <dgm:spPr/>
      <dgm:t>
        <a:bodyPr/>
        <a:lstStyle/>
        <a:p>
          <a:endParaRPr lang="en-MY"/>
        </a:p>
      </dgm:t>
    </dgm:pt>
    <dgm:pt modelId="{E93998F0-3CA1-4E18-A544-7E33E8A5C1EF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Catheter angiography (arteriography)</a:t>
          </a:r>
          <a:endParaRPr lang="en-MY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5371E1A-14F9-4917-824C-E486E0E4FB8B}" type="sibTrans" cxnId="{5F388B90-B186-42B9-801B-24E519DF2178}">
      <dgm:prSet/>
      <dgm:spPr/>
      <dgm:t>
        <a:bodyPr/>
        <a:lstStyle/>
        <a:p>
          <a:endParaRPr lang="en-MY"/>
        </a:p>
      </dgm:t>
    </dgm:pt>
    <dgm:pt modelId="{890466F4-89B5-47C3-8D2A-8620AD4759EB}" type="parTrans" cxnId="{5F388B90-B186-42B9-801B-24E519DF2178}">
      <dgm:prSet/>
      <dgm:spPr/>
      <dgm:t>
        <a:bodyPr/>
        <a:lstStyle/>
        <a:p>
          <a:endParaRPr lang="en-MY"/>
        </a:p>
      </dgm:t>
    </dgm:pt>
    <dgm:pt modelId="{8467F1A3-5307-4137-839B-2594C20B9679}" type="pres">
      <dgm:prSet presAssocID="{29A0E0F2-3259-41BB-991D-EA1D3B6F70B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CCE9EA82-A26D-4A3C-9866-FDCEC957008B}" type="pres">
      <dgm:prSet presAssocID="{502E9202-C5DA-4DAC-9565-F77E61F6C2A3}" presName="parentLin" presStyleCnt="0"/>
      <dgm:spPr/>
    </dgm:pt>
    <dgm:pt modelId="{2DDD73FF-4D25-4618-A9E3-19A7C378FD94}" type="pres">
      <dgm:prSet presAssocID="{502E9202-C5DA-4DAC-9565-F77E61F6C2A3}" presName="parentLeftMargin" presStyleLbl="node1" presStyleIdx="0" presStyleCnt="3"/>
      <dgm:spPr/>
      <dgm:t>
        <a:bodyPr/>
        <a:lstStyle/>
        <a:p>
          <a:endParaRPr lang="en-MY"/>
        </a:p>
      </dgm:t>
    </dgm:pt>
    <dgm:pt modelId="{8426AE05-5D56-46FF-8FD5-110FB3754F6F}" type="pres">
      <dgm:prSet presAssocID="{502E9202-C5DA-4DAC-9565-F77E61F6C2A3}" presName="parentText" presStyleLbl="node1" presStyleIdx="0" presStyleCnt="3" custLinFactNeighborY="-197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2F212EB-A52C-4721-949E-8FF4B5B0AA5F}" type="pres">
      <dgm:prSet presAssocID="{502E9202-C5DA-4DAC-9565-F77E61F6C2A3}" presName="negativeSpace" presStyleCnt="0"/>
      <dgm:spPr/>
    </dgm:pt>
    <dgm:pt modelId="{72B8666B-F3FD-4F33-B8AA-775EA6ACFF87}" type="pres">
      <dgm:prSet presAssocID="{502E9202-C5DA-4DAC-9565-F77E61F6C2A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E979A25-1C2F-406F-AA88-F311DD277AE1}" type="pres">
      <dgm:prSet presAssocID="{2015E88E-D73F-453A-8926-E14770E23C56}" presName="spaceBetweenRectangles" presStyleCnt="0"/>
      <dgm:spPr/>
    </dgm:pt>
    <dgm:pt modelId="{436A8CEA-73A2-4498-A21B-8F1A273AB8B6}" type="pres">
      <dgm:prSet presAssocID="{7DC3655A-A3BC-4B69-844B-53013C6131F3}" presName="parentLin" presStyleCnt="0"/>
      <dgm:spPr/>
    </dgm:pt>
    <dgm:pt modelId="{941D0C85-1BB3-4C5F-810F-11A057728228}" type="pres">
      <dgm:prSet presAssocID="{7DC3655A-A3BC-4B69-844B-53013C6131F3}" presName="parentLeftMargin" presStyleLbl="node1" presStyleIdx="0" presStyleCnt="3"/>
      <dgm:spPr/>
      <dgm:t>
        <a:bodyPr/>
        <a:lstStyle/>
        <a:p>
          <a:endParaRPr lang="en-MY"/>
        </a:p>
      </dgm:t>
    </dgm:pt>
    <dgm:pt modelId="{59E44791-42CE-46C3-8941-E28CDC37EB67}" type="pres">
      <dgm:prSet presAssocID="{7DC3655A-A3BC-4B69-844B-53013C6131F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7B1C809E-9A92-4E64-A6D2-13A3C8C03126}" type="pres">
      <dgm:prSet presAssocID="{7DC3655A-A3BC-4B69-844B-53013C6131F3}" presName="negativeSpace" presStyleCnt="0"/>
      <dgm:spPr/>
    </dgm:pt>
    <dgm:pt modelId="{D4A758D9-CAF4-463F-93E3-959CCB8338E0}" type="pres">
      <dgm:prSet presAssocID="{7DC3655A-A3BC-4B69-844B-53013C6131F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2FDE4EB-7288-45ED-ABB2-D76876D8AEA4}" type="pres">
      <dgm:prSet presAssocID="{06AFE631-8E9C-4586-84C0-F11069934A2B}" presName="spaceBetweenRectangles" presStyleCnt="0"/>
      <dgm:spPr/>
    </dgm:pt>
    <dgm:pt modelId="{EEAC7816-8EB2-4456-B80B-6BEA1579935D}" type="pres">
      <dgm:prSet presAssocID="{E4122B8F-3082-4D7B-9FBC-426EF3AF5577}" presName="parentLin" presStyleCnt="0"/>
      <dgm:spPr/>
    </dgm:pt>
    <dgm:pt modelId="{DA9E7D23-6051-49D5-9F64-BB66E1CACB88}" type="pres">
      <dgm:prSet presAssocID="{E4122B8F-3082-4D7B-9FBC-426EF3AF5577}" presName="parentLeftMargin" presStyleLbl="node1" presStyleIdx="1" presStyleCnt="3"/>
      <dgm:spPr/>
      <dgm:t>
        <a:bodyPr/>
        <a:lstStyle/>
        <a:p>
          <a:endParaRPr lang="en-MY"/>
        </a:p>
      </dgm:t>
    </dgm:pt>
    <dgm:pt modelId="{6F9ACDEE-E9B7-40AD-966B-BA246BC4AE4D}" type="pres">
      <dgm:prSet presAssocID="{E4122B8F-3082-4D7B-9FBC-426EF3AF557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0217C461-5439-435A-B14B-6BEEDAE752EA}" type="pres">
      <dgm:prSet presAssocID="{E4122B8F-3082-4D7B-9FBC-426EF3AF5577}" presName="negativeSpace" presStyleCnt="0"/>
      <dgm:spPr/>
    </dgm:pt>
    <dgm:pt modelId="{79AC241B-6FA8-4934-9D32-372DC60BEC52}" type="pres">
      <dgm:prSet presAssocID="{E4122B8F-3082-4D7B-9FBC-426EF3AF5577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4DC08171-B8AA-4D57-92F2-46B748E73A27}" srcId="{7DC3655A-A3BC-4B69-844B-53013C6131F3}" destId="{33A877DE-BBC0-4EA3-BED6-F0D935E8D755}" srcOrd="0" destOrd="0" parTransId="{58AF3052-937F-4726-B36F-A898783226EB}" sibTransId="{CAD47BEE-05C4-4DF3-B67B-E8FF1AF80E9E}"/>
    <dgm:cxn modelId="{E85E533F-D4B2-4497-8308-463A9624E1CD}" type="presOf" srcId="{F9EFDD2A-8F14-435C-95DE-E05D301395B3}" destId="{79AC241B-6FA8-4934-9D32-372DC60BEC52}" srcOrd="0" destOrd="0" presId="urn:microsoft.com/office/officeart/2005/8/layout/list1"/>
    <dgm:cxn modelId="{49A34D60-25DB-4507-81EC-F209DB0C3342}" type="presOf" srcId="{29A0E0F2-3259-41BB-991D-EA1D3B6F70B4}" destId="{8467F1A3-5307-4137-839B-2594C20B9679}" srcOrd="0" destOrd="0" presId="urn:microsoft.com/office/officeart/2005/8/layout/list1"/>
    <dgm:cxn modelId="{B10BD27E-AA6A-4BFD-9C18-B04185FBFD36}" srcId="{7DC3655A-A3BC-4B69-844B-53013C6131F3}" destId="{7EE6DB0F-D5FD-4BCF-B0C6-F57705677500}" srcOrd="2" destOrd="0" parTransId="{B9A49AA1-C66A-488F-AD3A-EB8C9052F10A}" sibTransId="{921505F0-D6DE-4993-A0E3-15BE299CB0E4}"/>
    <dgm:cxn modelId="{F7BFFA5C-A307-4184-AAA3-4D521C3BDE1E}" type="presOf" srcId="{502E9202-C5DA-4DAC-9565-F77E61F6C2A3}" destId="{8426AE05-5D56-46FF-8FD5-110FB3754F6F}" srcOrd="1" destOrd="0" presId="urn:microsoft.com/office/officeart/2005/8/layout/list1"/>
    <dgm:cxn modelId="{355A895E-3D96-4A0E-BFCF-0449F719515E}" type="presOf" srcId="{DDBF5A1B-FC64-4FBD-A94E-06145E05CA29}" destId="{D4A758D9-CAF4-463F-93E3-959CCB8338E0}" srcOrd="0" destOrd="1" presId="urn:microsoft.com/office/officeart/2005/8/layout/list1"/>
    <dgm:cxn modelId="{38ED44A9-D2D1-416E-B195-B507BE65FDB4}" type="presOf" srcId="{7EE6DB0F-D5FD-4BCF-B0C6-F57705677500}" destId="{D4A758D9-CAF4-463F-93E3-959CCB8338E0}" srcOrd="0" destOrd="2" presId="urn:microsoft.com/office/officeart/2005/8/layout/list1"/>
    <dgm:cxn modelId="{5F388B90-B186-42B9-801B-24E519DF2178}" srcId="{E4122B8F-3082-4D7B-9FBC-426EF3AF5577}" destId="{E93998F0-3CA1-4E18-A544-7E33E8A5C1EF}" srcOrd="1" destOrd="0" parTransId="{890466F4-89B5-47C3-8D2A-8620AD4759EB}" sibTransId="{25371E1A-14F9-4917-824C-E486E0E4FB8B}"/>
    <dgm:cxn modelId="{E1220A1B-8D29-4AE7-ACEF-27E344758B51}" type="presOf" srcId="{502E9202-C5DA-4DAC-9565-F77E61F6C2A3}" destId="{2DDD73FF-4D25-4618-A9E3-19A7C378FD94}" srcOrd="0" destOrd="0" presId="urn:microsoft.com/office/officeart/2005/8/layout/list1"/>
    <dgm:cxn modelId="{2192B595-2B58-49B8-B6D5-0087846D8C37}" srcId="{29A0E0F2-3259-41BB-991D-EA1D3B6F70B4}" destId="{7DC3655A-A3BC-4B69-844B-53013C6131F3}" srcOrd="1" destOrd="0" parTransId="{EAB98C48-37C6-431C-B8AA-10B06E01CD9A}" sibTransId="{06AFE631-8E9C-4586-84C0-F11069934A2B}"/>
    <dgm:cxn modelId="{DAE2C304-01BB-48C8-92F0-DB7D1AF31625}" type="presOf" srcId="{E4122B8F-3082-4D7B-9FBC-426EF3AF5577}" destId="{6F9ACDEE-E9B7-40AD-966B-BA246BC4AE4D}" srcOrd="1" destOrd="0" presId="urn:microsoft.com/office/officeart/2005/8/layout/list1"/>
    <dgm:cxn modelId="{4759F4A6-D387-4A74-93B6-4FA1307EE998}" srcId="{29A0E0F2-3259-41BB-991D-EA1D3B6F70B4}" destId="{502E9202-C5DA-4DAC-9565-F77E61F6C2A3}" srcOrd="0" destOrd="0" parTransId="{8727ACE7-6E70-4AAE-9DB8-0680A66E0C68}" sibTransId="{2015E88E-D73F-453A-8926-E14770E23C56}"/>
    <dgm:cxn modelId="{3A0E7F80-E580-45CB-9562-42DDF1E5377B}" srcId="{E4122B8F-3082-4D7B-9FBC-426EF3AF5577}" destId="{F9EFDD2A-8F14-435C-95DE-E05D301395B3}" srcOrd="0" destOrd="0" parTransId="{A12D13C7-65BE-43E4-B1A7-4E36E0453537}" sibTransId="{F40C34EA-6976-4AED-A8CA-DA7F4D891389}"/>
    <dgm:cxn modelId="{1412419E-22B9-46BA-B282-10B52FB00434}" type="presOf" srcId="{E93998F0-3CA1-4E18-A544-7E33E8A5C1EF}" destId="{79AC241B-6FA8-4934-9D32-372DC60BEC52}" srcOrd="0" destOrd="1" presId="urn:microsoft.com/office/officeart/2005/8/layout/list1"/>
    <dgm:cxn modelId="{59062793-AF2F-4DE4-A88D-517414DDAD2B}" srcId="{502E9202-C5DA-4DAC-9565-F77E61F6C2A3}" destId="{1C5DD5D3-389A-4C1E-AAAC-BF3E562F2103}" srcOrd="0" destOrd="0" parTransId="{77C219AB-6446-4484-837A-279AA3611010}" sibTransId="{4F6933F6-FFB5-4716-9AC0-6D8872294BDC}"/>
    <dgm:cxn modelId="{6223A25C-01DD-4FFB-83F2-F81E84E24623}" type="presOf" srcId="{E4122B8F-3082-4D7B-9FBC-426EF3AF5577}" destId="{DA9E7D23-6051-49D5-9F64-BB66E1CACB88}" srcOrd="0" destOrd="0" presId="urn:microsoft.com/office/officeart/2005/8/layout/list1"/>
    <dgm:cxn modelId="{764260AC-43D3-4004-B485-4ED1E986BE18}" srcId="{29A0E0F2-3259-41BB-991D-EA1D3B6F70B4}" destId="{E4122B8F-3082-4D7B-9FBC-426EF3AF5577}" srcOrd="2" destOrd="0" parTransId="{2E70F1AD-20B2-4DAE-8688-DA48F85DD90B}" sibTransId="{C0B22A6A-1058-478E-BFD0-B66CFBDB34DD}"/>
    <dgm:cxn modelId="{8F95AE47-4F6D-4065-A5EB-7413B6743160}" type="presOf" srcId="{7DC3655A-A3BC-4B69-844B-53013C6131F3}" destId="{941D0C85-1BB3-4C5F-810F-11A057728228}" srcOrd="0" destOrd="0" presId="urn:microsoft.com/office/officeart/2005/8/layout/list1"/>
    <dgm:cxn modelId="{B6B35E69-6E82-41DA-B295-D1BF283F1094}" type="presOf" srcId="{33A877DE-BBC0-4EA3-BED6-F0D935E8D755}" destId="{D4A758D9-CAF4-463F-93E3-959CCB8338E0}" srcOrd="0" destOrd="0" presId="urn:microsoft.com/office/officeart/2005/8/layout/list1"/>
    <dgm:cxn modelId="{FF922846-5076-48DA-B9FE-A2CE2CEB8495}" type="presOf" srcId="{1C5DD5D3-389A-4C1E-AAAC-BF3E562F2103}" destId="{72B8666B-F3FD-4F33-B8AA-775EA6ACFF87}" srcOrd="0" destOrd="0" presId="urn:microsoft.com/office/officeart/2005/8/layout/list1"/>
    <dgm:cxn modelId="{2C8F3D47-FC3B-435D-B631-28C4D0B7B9CE}" type="presOf" srcId="{7DC3655A-A3BC-4B69-844B-53013C6131F3}" destId="{59E44791-42CE-46C3-8941-E28CDC37EB67}" srcOrd="1" destOrd="0" presId="urn:microsoft.com/office/officeart/2005/8/layout/list1"/>
    <dgm:cxn modelId="{23FC058C-0EAE-4DB7-834D-94428248C2E7}" srcId="{7DC3655A-A3BC-4B69-844B-53013C6131F3}" destId="{DDBF5A1B-FC64-4FBD-A94E-06145E05CA29}" srcOrd="1" destOrd="0" parTransId="{85498C91-E305-44BB-B037-8B506D89D264}" sibTransId="{F68F7E79-6DCC-40B9-BE79-E75CEAC1F5F4}"/>
    <dgm:cxn modelId="{54270BB3-05AA-4F1D-A057-0DC113E46F28}" type="presParOf" srcId="{8467F1A3-5307-4137-839B-2594C20B9679}" destId="{CCE9EA82-A26D-4A3C-9866-FDCEC957008B}" srcOrd="0" destOrd="0" presId="urn:microsoft.com/office/officeart/2005/8/layout/list1"/>
    <dgm:cxn modelId="{76BAB2A6-B43B-4184-B85F-55300F922460}" type="presParOf" srcId="{CCE9EA82-A26D-4A3C-9866-FDCEC957008B}" destId="{2DDD73FF-4D25-4618-A9E3-19A7C378FD94}" srcOrd="0" destOrd="0" presId="urn:microsoft.com/office/officeart/2005/8/layout/list1"/>
    <dgm:cxn modelId="{600E73F1-D086-4AE7-BD54-6D6783F7A87B}" type="presParOf" srcId="{CCE9EA82-A26D-4A3C-9866-FDCEC957008B}" destId="{8426AE05-5D56-46FF-8FD5-110FB3754F6F}" srcOrd="1" destOrd="0" presId="urn:microsoft.com/office/officeart/2005/8/layout/list1"/>
    <dgm:cxn modelId="{F2709D4A-6BBD-4A01-8EF7-3FC73BB58ACA}" type="presParOf" srcId="{8467F1A3-5307-4137-839B-2594C20B9679}" destId="{B2F212EB-A52C-4721-949E-8FF4B5B0AA5F}" srcOrd="1" destOrd="0" presId="urn:microsoft.com/office/officeart/2005/8/layout/list1"/>
    <dgm:cxn modelId="{599B1A87-9F5A-4DE9-9321-6C807CA93E97}" type="presParOf" srcId="{8467F1A3-5307-4137-839B-2594C20B9679}" destId="{72B8666B-F3FD-4F33-B8AA-775EA6ACFF87}" srcOrd="2" destOrd="0" presId="urn:microsoft.com/office/officeart/2005/8/layout/list1"/>
    <dgm:cxn modelId="{ECFDE41E-C34A-41CE-A5C2-DBF5EED88F25}" type="presParOf" srcId="{8467F1A3-5307-4137-839B-2594C20B9679}" destId="{BE979A25-1C2F-406F-AA88-F311DD277AE1}" srcOrd="3" destOrd="0" presId="urn:microsoft.com/office/officeart/2005/8/layout/list1"/>
    <dgm:cxn modelId="{89BD7A4A-3F08-4AB4-A102-A7215A5A1F9E}" type="presParOf" srcId="{8467F1A3-5307-4137-839B-2594C20B9679}" destId="{436A8CEA-73A2-4498-A21B-8F1A273AB8B6}" srcOrd="4" destOrd="0" presId="urn:microsoft.com/office/officeart/2005/8/layout/list1"/>
    <dgm:cxn modelId="{9D45037E-8F20-407B-9990-A01BA327BAE8}" type="presParOf" srcId="{436A8CEA-73A2-4498-A21B-8F1A273AB8B6}" destId="{941D0C85-1BB3-4C5F-810F-11A057728228}" srcOrd="0" destOrd="0" presId="urn:microsoft.com/office/officeart/2005/8/layout/list1"/>
    <dgm:cxn modelId="{83AE891D-70B2-46BB-838A-2FA8DAF2CEC6}" type="presParOf" srcId="{436A8CEA-73A2-4498-A21B-8F1A273AB8B6}" destId="{59E44791-42CE-46C3-8941-E28CDC37EB67}" srcOrd="1" destOrd="0" presId="urn:microsoft.com/office/officeart/2005/8/layout/list1"/>
    <dgm:cxn modelId="{5DCD632D-C44B-4204-A0A9-52F99B8AE832}" type="presParOf" srcId="{8467F1A3-5307-4137-839B-2594C20B9679}" destId="{7B1C809E-9A92-4E64-A6D2-13A3C8C03126}" srcOrd="5" destOrd="0" presId="urn:microsoft.com/office/officeart/2005/8/layout/list1"/>
    <dgm:cxn modelId="{8D201BEF-AA2E-4CEB-9A1C-C4CD8C0EDBB4}" type="presParOf" srcId="{8467F1A3-5307-4137-839B-2594C20B9679}" destId="{D4A758D9-CAF4-463F-93E3-959CCB8338E0}" srcOrd="6" destOrd="0" presId="urn:microsoft.com/office/officeart/2005/8/layout/list1"/>
    <dgm:cxn modelId="{15DF8220-E3BB-4844-8EE0-2B6F9120A155}" type="presParOf" srcId="{8467F1A3-5307-4137-839B-2594C20B9679}" destId="{A2FDE4EB-7288-45ED-ABB2-D76876D8AEA4}" srcOrd="7" destOrd="0" presId="urn:microsoft.com/office/officeart/2005/8/layout/list1"/>
    <dgm:cxn modelId="{5E6EC9BC-B9EF-4F96-A555-F5505332C559}" type="presParOf" srcId="{8467F1A3-5307-4137-839B-2594C20B9679}" destId="{EEAC7816-8EB2-4456-B80B-6BEA1579935D}" srcOrd="8" destOrd="0" presId="urn:microsoft.com/office/officeart/2005/8/layout/list1"/>
    <dgm:cxn modelId="{9D099F5C-46BC-4E0C-A0C3-A19A53A8892D}" type="presParOf" srcId="{EEAC7816-8EB2-4456-B80B-6BEA1579935D}" destId="{DA9E7D23-6051-49D5-9F64-BB66E1CACB88}" srcOrd="0" destOrd="0" presId="urn:microsoft.com/office/officeart/2005/8/layout/list1"/>
    <dgm:cxn modelId="{BE220AAE-4C4B-412B-AEC8-C114B6528621}" type="presParOf" srcId="{EEAC7816-8EB2-4456-B80B-6BEA1579935D}" destId="{6F9ACDEE-E9B7-40AD-966B-BA246BC4AE4D}" srcOrd="1" destOrd="0" presId="urn:microsoft.com/office/officeart/2005/8/layout/list1"/>
    <dgm:cxn modelId="{988BB53F-9F83-4365-85AA-23F710B70D5C}" type="presParOf" srcId="{8467F1A3-5307-4137-839B-2594C20B9679}" destId="{0217C461-5439-435A-B14B-6BEEDAE752EA}" srcOrd="9" destOrd="0" presId="urn:microsoft.com/office/officeart/2005/8/layout/list1"/>
    <dgm:cxn modelId="{9D6A47D7-EFBA-4AF8-BD04-482CF1168A8E}" type="presParOf" srcId="{8467F1A3-5307-4137-839B-2594C20B9679}" destId="{79AC241B-6FA8-4934-9D32-372DC60BEC5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8A91DA-5311-433D-9D38-A9B57239C032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MY"/>
        </a:p>
      </dgm:t>
    </dgm:pt>
    <dgm:pt modelId="{01148B0C-B938-4499-AA31-4E6EC2B36621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5. Electrocardiogram (ECG)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17DC44B6-0ACA-4290-B4D3-27AC85E25FB1}" type="parTrans" cxnId="{F1C6A700-1D55-490E-AF95-FFA1B3965208}">
      <dgm:prSet/>
      <dgm:spPr/>
      <dgm:t>
        <a:bodyPr/>
        <a:lstStyle/>
        <a:p>
          <a:endParaRPr lang="en-MY"/>
        </a:p>
      </dgm:t>
    </dgm:pt>
    <dgm:pt modelId="{BCFA6B1E-8D5C-44CF-B17A-0728B60CAAAF}" type="sibTrans" cxnId="{F1C6A700-1D55-490E-AF95-FFA1B3965208}">
      <dgm:prSet/>
      <dgm:spPr/>
      <dgm:t>
        <a:bodyPr/>
        <a:lstStyle/>
        <a:p>
          <a:endParaRPr lang="en-MY"/>
        </a:p>
      </dgm:t>
    </dgm:pt>
    <dgm:pt modelId="{DAB98120-361B-4166-9BB0-D008889AA816}">
      <dgm:prSet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Identify problem with electrical conduction of heart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0F4CDDC2-97F5-4F34-AEDB-B84EA627C058}" type="parTrans" cxnId="{CCF2C86C-305D-4B42-8073-BBE1AEBDE8E6}">
      <dgm:prSet/>
      <dgm:spPr/>
      <dgm:t>
        <a:bodyPr/>
        <a:lstStyle/>
        <a:p>
          <a:endParaRPr lang="en-MY"/>
        </a:p>
      </dgm:t>
    </dgm:pt>
    <dgm:pt modelId="{1BD79336-4C6C-4DA9-B02E-DE96D1209070}" type="sibTrans" cxnId="{CCF2C86C-305D-4B42-8073-BBE1AEBDE8E6}">
      <dgm:prSet/>
      <dgm:spPr/>
      <dgm:t>
        <a:bodyPr/>
        <a:lstStyle/>
        <a:p>
          <a:endParaRPr lang="en-MY"/>
        </a:p>
      </dgm:t>
    </dgm:pt>
    <dgm:pt modelId="{FAF318AD-B1E6-4C6E-8A02-21753B12C367}">
      <dgm:prSet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Regular heart beat      rhythmic pattern      smooth blood flow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FA36FA3C-C218-435F-A171-869D95696554}" type="parTrans" cxnId="{C57C7EBD-A4F5-4E07-B1BD-2F15831D314F}">
      <dgm:prSet/>
      <dgm:spPr/>
      <dgm:t>
        <a:bodyPr/>
        <a:lstStyle/>
        <a:p>
          <a:endParaRPr lang="en-MY"/>
        </a:p>
      </dgm:t>
    </dgm:pt>
    <dgm:pt modelId="{C0380062-612C-4392-A41F-89A015F0944A}" type="sibTrans" cxnId="{C57C7EBD-A4F5-4E07-B1BD-2F15831D314F}">
      <dgm:prSet/>
      <dgm:spPr/>
      <dgm:t>
        <a:bodyPr/>
        <a:lstStyle/>
        <a:p>
          <a:endParaRPr lang="en-MY"/>
        </a:p>
      </dgm:t>
    </dgm:pt>
    <dgm:pt modelId="{11F0E7D0-7D3D-4677-BB7C-398FBCEC35CA}">
      <dgm:prSet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Defect      arrhythmia      form blood clot      stroke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63879922-D01F-4FF7-BC2D-A8DCAADFD6E1}" type="parTrans" cxnId="{9917C3F9-454B-46B8-8274-6FC0FEEF43C6}">
      <dgm:prSet/>
      <dgm:spPr/>
      <dgm:t>
        <a:bodyPr/>
        <a:lstStyle/>
        <a:p>
          <a:endParaRPr lang="en-MY"/>
        </a:p>
      </dgm:t>
    </dgm:pt>
    <dgm:pt modelId="{639DAFBF-F969-4D73-957D-E82876F706A3}" type="sibTrans" cxnId="{9917C3F9-454B-46B8-8274-6FC0FEEF43C6}">
      <dgm:prSet/>
      <dgm:spPr/>
      <dgm:t>
        <a:bodyPr/>
        <a:lstStyle/>
        <a:p>
          <a:endParaRPr lang="en-MY"/>
        </a:p>
      </dgm:t>
    </dgm:pt>
    <dgm:pt modelId="{32409B10-07C4-4F95-8774-5B2BABF7F5F4}">
      <dgm:prSet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6. Transcranial Doppler (TCD)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9A2E442D-A9A1-4DDE-BA96-B61669584D58}" type="parTrans" cxnId="{59543C74-BC4A-44A3-B0EA-444BB6B65C65}">
      <dgm:prSet/>
      <dgm:spPr/>
      <dgm:t>
        <a:bodyPr/>
        <a:lstStyle/>
        <a:p>
          <a:endParaRPr lang="en-MY"/>
        </a:p>
      </dgm:t>
    </dgm:pt>
    <dgm:pt modelId="{FEF0A6C1-A66C-4F9C-850E-FBA70ACE7D49}" type="sibTrans" cxnId="{59543C74-BC4A-44A3-B0EA-444BB6B65C65}">
      <dgm:prSet/>
      <dgm:spPr/>
      <dgm:t>
        <a:bodyPr/>
        <a:lstStyle/>
        <a:p>
          <a:endParaRPr lang="en-MY"/>
        </a:p>
      </dgm:t>
    </dgm:pt>
    <dgm:pt modelId="{3C267C3D-6EB3-4451-B08F-155A003627DD}">
      <dgm:prSet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Sound waves – measure blood flow blood vessel of hemorrhagic area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FD57E096-9255-4BD4-BB0B-042783359655}" type="parTrans" cxnId="{8A206723-C3F2-4213-BEB3-4A19106EF00A}">
      <dgm:prSet/>
      <dgm:spPr/>
      <dgm:t>
        <a:bodyPr/>
        <a:lstStyle/>
        <a:p>
          <a:endParaRPr lang="en-MY"/>
        </a:p>
      </dgm:t>
    </dgm:pt>
    <dgm:pt modelId="{A54ABED7-1158-4F5B-8F2A-BA58F9087AA3}" type="sibTrans" cxnId="{8A206723-C3F2-4213-BEB3-4A19106EF00A}">
      <dgm:prSet/>
      <dgm:spPr/>
      <dgm:t>
        <a:bodyPr/>
        <a:lstStyle/>
        <a:p>
          <a:endParaRPr lang="en-MY"/>
        </a:p>
      </dgm:t>
    </dgm:pt>
    <dgm:pt modelId="{60E3DBB0-5E86-4B0A-B087-EA408124B885}">
      <dgm:prSet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Clot movement to brain leads to stroke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EB415681-F6E9-4B10-A737-FDFE92851877}">
      <dgm:prSet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Detect blood clot in deep vein in legs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661B016F-62E2-4B68-A0BB-539FFF2A1584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4. Leg Ultrasound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574527C4-5E2E-4B30-963B-BF8DE7BE4996}" type="sibTrans" cxnId="{0B947E2E-5004-4EAE-ACED-9E7557AA02E8}">
      <dgm:prSet/>
      <dgm:spPr/>
      <dgm:t>
        <a:bodyPr/>
        <a:lstStyle/>
        <a:p>
          <a:endParaRPr lang="en-MY"/>
        </a:p>
      </dgm:t>
    </dgm:pt>
    <dgm:pt modelId="{6DD5F73B-3352-4A3A-9DFA-4DB913F8146F}" type="parTrans" cxnId="{0B947E2E-5004-4EAE-ACED-9E7557AA02E8}">
      <dgm:prSet/>
      <dgm:spPr/>
      <dgm:t>
        <a:bodyPr/>
        <a:lstStyle/>
        <a:p>
          <a:endParaRPr lang="en-MY"/>
        </a:p>
      </dgm:t>
    </dgm:pt>
    <dgm:pt modelId="{D1571CF0-3C11-4635-A827-9E01CB962991}" type="sibTrans" cxnId="{16517892-E7DD-4132-91A8-922C2D7D52EB}">
      <dgm:prSet/>
      <dgm:spPr/>
      <dgm:t>
        <a:bodyPr/>
        <a:lstStyle/>
        <a:p>
          <a:endParaRPr lang="en-MY"/>
        </a:p>
      </dgm:t>
    </dgm:pt>
    <dgm:pt modelId="{CE64BF94-EC88-4004-A1F6-3207C710B564}" type="parTrans" cxnId="{16517892-E7DD-4132-91A8-922C2D7D52EB}">
      <dgm:prSet/>
      <dgm:spPr/>
      <dgm:t>
        <a:bodyPr/>
        <a:lstStyle/>
        <a:p>
          <a:endParaRPr lang="en-MY"/>
        </a:p>
      </dgm:t>
    </dgm:pt>
    <dgm:pt modelId="{0C708FF6-0A61-4D72-BE90-DFEC99846705}" type="sibTrans" cxnId="{AF9DF783-FD5D-49AE-AACD-A6EC474CE0B3}">
      <dgm:prSet/>
      <dgm:spPr/>
      <dgm:t>
        <a:bodyPr/>
        <a:lstStyle/>
        <a:p>
          <a:endParaRPr lang="en-MY"/>
        </a:p>
      </dgm:t>
    </dgm:pt>
    <dgm:pt modelId="{08B2A0A5-A198-4AAF-86E1-896477275B26}" type="parTrans" cxnId="{AF9DF783-FD5D-49AE-AACD-A6EC474CE0B3}">
      <dgm:prSet/>
      <dgm:spPr/>
      <dgm:t>
        <a:bodyPr/>
        <a:lstStyle/>
        <a:p>
          <a:endParaRPr lang="en-MY"/>
        </a:p>
      </dgm:t>
    </dgm:pt>
    <dgm:pt modelId="{B9FC0AD2-FECC-4192-A0D1-E01EE964BB80}" type="pres">
      <dgm:prSet presAssocID="{488A91DA-5311-433D-9D38-A9B57239C0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9FCB63E0-93FB-47EB-B011-3DBC3C15F677}" type="pres">
      <dgm:prSet presAssocID="{01148B0C-B938-4499-AA31-4E6EC2B36621}" presName="parentLin" presStyleCnt="0"/>
      <dgm:spPr/>
    </dgm:pt>
    <dgm:pt modelId="{67E4F19E-D4D8-4DFD-BDB4-556048D1D144}" type="pres">
      <dgm:prSet presAssocID="{01148B0C-B938-4499-AA31-4E6EC2B36621}" presName="parentLeftMargin" presStyleLbl="node1" presStyleIdx="0" presStyleCnt="3"/>
      <dgm:spPr/>
      <dgm:t>
        <a:bodyPr/>
        <a:lstStyle/>
        <a:p>
          <a:endParaRPr lang="en-MY"/>
        </a:p>
      </dgm:t>
    </dgm:pt>
    <dgm:pt modelId="{0BA9570B-2CD5-461D-A326-050F3EA6293B}" type="pres">
      <dgm:prSet presAssocID="{01148B0C-B938-4499-AA31-4E6EC2B36621}" presName="parentText" presStyleLbl="node1" presStyleIdx="0" presStyleCnt="3" custScaleY="39034" custLinFactNeighborX="-47882" custLinFactNeighborY="22295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65E28A1-D8F6-4900-A43F-AA76B9F67088}" type="pres">
      <dgm:prSet presAssocID="{01148B0C-B938-4499-AA31-4E6EC2B36621}" presName="negativeSpace" presStyleCnt="0"/>
      <dgm:spPr/>
    </dgm:pt>
    <dgm:pt modelId="{960D10F0-B910-42EA-8D86-6D573CFB0510}" type="pres">
      <dgm:prSet presAssocID="{01148B0C-B938-4499-AA31-4E6EC2B36621}" presName="childText" presStyleLbl="conFgAcc1" presStyleIdx="0" presStyleCnt="3" custScaleY="61528" custLinFactY="31741" custLinFactNeighborY="10000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EDA92A4-E379-4A07-BBF8-A7ED292D906D}" type="pres">
      <dgm:prSet presAssocID="{BCFA6B1E-8D5C-44CF-B17A-0728B60CAAAF}" presName="spaceBetweenRectangles" presStyleCnt="0"/>
      <dgm:spPr/>
    </dgm:pt>
    <dgm:pt modelId="{369EED7B-C6EF-42E1-9B5E-052587D24199}" type="pres">
      <dgm:prSet presAssocID="{661B016F-62E2-4B68-A0BB-539FFF2A1584}" presName="parentLin" presStyleCnt="0"/>
      <dgm:spPr/>
    </dgm:pt>
    <dgm:pt modelId="{4601EFFC-9228-4A4C-8142-CF23BB13930E}" type="pres">
      <dgm:prSet presAssocID="{661B016F-62E2-4B68-A0BB-539FFF2A1584}" presName="parentLeftMargin" presStyleLbl="node1" presStyleIdx="0" presStyleCnt="3"/>
      <dgm:spPr/>
      <dgm:t>
        <a:bodyPr/>
        <a:lstStyle/>
        <a:p>
          <a:endParaRPr lang="en-MY"/>
        </a:p>
      </dgm:t>
    </dgm:pt>
    <dgm:pt modelId="{FC5715B0-6589-4C01-BCBF-482766DA0B9A}" type="pres">
      <dgm:prSet presAssocID="{661B016F-62E2-4B68-A0BB-539FFF2A1584}" presName="parentText" presStyleLbl="node1" presStyleIdx="1" presStyleCnt="3" custScaleY="35365" custLinFactY="-80419" custLinFactNeighborX="-292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1C1989E0-D56A-4730-93C3-272816F83CFE}" type="pres">
      <dgm:prSet presAssocID="{661B016F-62E2-4B68-A0BB-539FFF2A1584}" presName="negativeSpace" presStyleCnt="0"/>
      <dgm:spPr/>
    </dgm:pt>
    <dgm:pt modelId="{854FED26-D554-450A-85B2-C5DE2ABB730F}" type="pres">
      <dgm:prSet presAssocID="{661B016F-62E2-4B68-A0BB-539FFF2A1584}" presName="childText" presStyleLbl="conFgAcc1" presStyleIdx="1" presStyleCnt="3" custScaleY="47869" custLinFactY="-98840" custLinFactNeighborY="-10000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7CB50CB-A920-4E44-B05D-6F2D2EE69D11}" type="pres">
      <dgm:prSet presAssocID="{574527C4-5E2E-4B30-963B-BF8DE7BE4996}" presName="spaceBetweenRectangles" presStyleCnt="0"/>
      <dgm:spPr/>
    </dgm:pt>
    <dgm:pt modelId="{D3F16A15-8946-4FBD-AF24-AA3FBB062558}" type="pres">
      <dgm:prSet presAssocID="{32409B10-07C4-4F95-8774-5B2BABF7F5F4}" presName="parentLin" presStyleCnt="0"/>
      <dgm:spPr/>
    </dgm:pt>
    <dgm:pt modelId="{AE9FB2A0-B998-48BE-86D7-0641851514E4}" type="pres">
      <dgm:prSet presAssocID="{32409B10-07C4-4F95-8774-5B2BABF7F5F4}" presName="parentLeftMargin" presStyleLbl="node1" presStyleIdx="1" presStyleCnt="3"/>
      <dgm:spPr/>
      <dgm:t>
        <a:bodyPr/>
        <a:lstStyle/>
        <a:p>
          <a:endParaRPr lang="en-MY"/>
        </a:p>
      </dgm:t>
    </dgm:pt>
    <dgm:pt modelId="{BCAF963E-92F4-4DF9-935E-02E9D0FCE6F6}" type="pres">
      <dgm:prSet presAssocID="{32409B10-07C4-4F95-8774-5B2BABF7F5F4}" presName="parentText" presStyleLbl="node1" presStyleIdx="2" presStyleCnt="3" custScaleY="37571" custLinFactNeighborX="-64461" custLinFactNeighborY="397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F4F3865-B3BD-40A5-8F52-CF043DF9E9F2}" type="pres">
      <dgm:prSet presAssocID="{32409B10-07C4-4F95-8774-5B2BABF7F5F4}" presName="negativeSpace" presStyleCnt="0"/>
      <dgm:spPr/>
    </dgm:pt>
    <dgm:pt modelId="{A0E2EC60-8229-48C6-89FF-6B4B13EF7629}" type="pres">
      <dgm:prSet presAssocID="{32409B10-07C4-4F95-8774-5B2BABF7F5F4}" presName="childText" presStyleLbl="conFgAcc1" presStyleIdx="2" presStyleCnt="3" custScaleY="49816" custLinFactNeighborY="85602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7F592B65-3DE3-42E5-A921-55A6CB4D30A9}" type="presOf" srcId="{3C267C3D-6EB3-4451-B08F-155A003627DD}" destId="{A0E2EC60-8229-48C6-89FF-6B4B13EF7629}" srcOrd="0" destOrd="0" presId="urn:microsoft.com/office/officeart/2005/8/layout/list1"/>
    <dgm:cxn modelId="{AC7125B6-1FEB-48B9-AE09-214C4CE18253}" type="presOf" srcId="{661B016F-62E2-4B68-A0BB-539FFF2A1584}" destId="{FC5715B0-6589-4C01-BCBF-482766DA0B9A}" srcOrd="1" destOrd="0" presId="urn:microsoft.com/office/officeart/2005/8/layout/list1"/>
    <dgm:cxn modelId="{514D4B6B-C99E-43E1-AEC2-4E39FB10BEC7}" type="presOf" srcId="{EB415681-F6E9-4B10-A737-FDFE92851877}" destId="{854FED26-D554-450A-85B2-C5DE2ABB730F}" srcOrd="0" destOrd="0" presId="urn:microsoft.com/office/officeart/2005/8/layout/list1"/>
    <dgm:cxn modelId="{98ABC0E9-8D69-4F8D-9723-A98D42237816}" type="presOf" srcId="{32409B10-07C4-4F95-8774-5B2BABF7F5F4}" destId="{AE9FB2A0-B998-48BE-86D7-0641851514E4}" srcOrd="0" destOrd="0" presId="urn:microsoft.com/office/officeart/2005/8/layout/list1"/>
    <dgm:cxn modelId="{59543C74-BC4A-44A3-B0EA-444BB6B65C65}" srcId="{488A91DA-5311-433D-9D38-A9B57239C032}" destId="{32409B10-07C4-4F95-8774-5B2BABF7F5F4}" srcOrd="2" destOrd="0" parTransId="{9A2E442D-A9A1-4DDE-BA96-B61669584D58}" sibTransId="{FEF0A6C1-A66C-4F9C-850E-FBA70ACE7D49}"/>
    <dgm:cxn modelId="{5DF4CA60-8A59-4226-965C-479A21642293}" type="presOf" srcId="{11F0E7D0-7D3D-4677-BB7C-398FBCEC35CA}" destId="{960D10F0-B910-42EA-8D86-6D573CFB0510}" srcOrd="0" destOrd="2" presId="urn:microsoft.com/office/officeart/2005/8/layout/list1"/>
    <dgm:cxn modelId="{16517892-E7DD-4132-91A8-922C2D7D52EB}" srcId="{661B016F-62E2-4B68-A0BB-539FFF2A1584}" destId="{60E3DBB0-5E86-4B0A-B087-EA408124B885}" srcOrd="1" destOrd="0" parTransId="{CE64BF94-EC88-4004-A1F6-3207C710B564}" sibTransId="{D1571CF0-3C11-4635-A827-9E01CB962991}"/>
    <dgm:cxn modelId="{A29D7791-957E-4459-9E0A-02450779440F}" type="presOf" srcId="{FAF318AD-B1E6-4C6E-8A02-21753B12C367}" destId="{960D10F0-B910-42EA-8D86-6D573CFB0510}" srcOrd="0" destOrd="1" presId="urn:microsoft.com/office/officeart/2005/8/layout/list1"/>
    <dgm:cxn modelId="{8A206723-C3F2-4213-BEB3-4A19106EF00A}" srcId="{32409B10-07C4-4F95-8774-5B2BABF7F5F4}" destId="{3C267C3D-6EB3-4451-B08F-155A003627DD}" srcOrd="0" destOrd="0" parTransId="{FD57E096-9255-4BD4-BB0B-042783359655}" sibTransId="{A54ABED7-1158-4F5B-8F2A-BA58F9087AA3}"/>
    <dgm:cxn modelId="{9917C3F9-454B-46B8-8274-6FC0FEEF43C6}" srcId="{01148B0C-B938-4499-AA31-4E6EC2B36621}" destId="{11F0E7D0-7D3D-4677-BB7C-398FBCEC35CA}" srcOrd="2" destOrd="0" parTransId="{63879922-D01F-4FF7-BC2D-A8DCAADFD6E1}" sibTransId="{639DAFBF-F969-4D73-957D-E82876F706A3}"/>
    <dgm:cxn modelId="{C57C7EBD-A4F5-4E07-B1BD-2F15831D314F}" srcId="{01148B0C-B938-4499-AA31-4E6EC2B36621}" destId="{FAF318AD-B1E6-4C6E-8A02-21753B12C367}" srcOrd="1" destOrd="0" parTransId="{FA36FA3C-C218-435F-A171-869D95696554}" sibTransId="{C0380062-612C-4392-A41F-89A015F0944A}"/>
    <dgm:cxn modelId="{F74BADC1-221D-4C95-8C28-3992BAE83224}" type="presOf" srcId="{01148B0C-B938-4499-AA31-4E6EC2B36621}" destId="{0BA9570B-2CD5-461D-A326-050F3EA6293B}" srcOrd="1" destOrd="0" presId="urn:microsoft.com/office/officeart/2005/8/layout/list1"/>
    <dgm:cxn modelId="{F6F7A453-4D42-4A46-9BD2-557738C68A98}" type="presOf" srcId="{32409B10-07C4-4F95-8774-5B2BABF7F5F4}" destId="{BCAF963E-92F4-4DF9-935E-02E9D0FCE6F6}" srcOrd="1" destOrd="0" presId="urn:microsoft.com/office/officeart/2005/8/layout/list1"/>
    <dgm:cxn modelId="{9206E271-FB80-45E6-9926-111EA5A7E071}" type="presOf" srcId="{488A91DA-5311-433D-9D38-A9B57239C032}" destId="{B9FC0AD2-FECC-4192-A0D1-E01EE964BB80}" srcOrd="0" destOrd="0" presId="urn:microsoft.com/office/officeart/2005/8/layout/list1"/>
    <dgm:cxn modelId="{AF9DF783-FD5D-49AE-AACD-A6EC474CE0B3}" srcId="{661B016F-62E2-4B68-A0BB-539FFF2A1584}" destId="{EB415681-F6E9-4B10-A737-FDFE92851877}" srcOrd="0" destOrd="0" parTransId="{08B2A0A5-A198-4AAF-86E1-896477275B26}" sibTransId="{0C708FF6-0A61-4D72-BE90-DFEC99846705}"/>
    <dgm:cxn modelId="{97347D4A-4907-4CA3-A456-40B3525F1B56}" type="presOf" srcId="{DAB98120-361B-4166-9BB0-D008889AA816}" destId="{960D10F0-B910-42EA-8D86-6D573CFB0510}" srcOrd="0" destOrd="0" presId="urn:microsoft.com/office/officeart/2005/8/layout/list1"/>
    <dgm:cxn modelId="{5974EE6C-FEBE-42B7-8E47-40CB8AD8E915}" type="presOf" srcId="{60E3DBB0-5E86-4B0A-B087-EA408124B885}" destId="{854FED26-D554-450A-85B2-C5DE2ABB730F}" srcOrd="0" destOrd="1" presId="urn:microsoft.com/office/officeart/2005/8/layout/list1"/>
    <dgm:cxn modelId="{2AA9B433-F964-4433-A80A-3075B0B7331A}" type="presOf" srcId="{01148B0C-B938-4499-AA31-4E6EC2B36621}" destId="{67E4F19E-D4D8-4DFD-BDB4-556048D1D144}" srcOrd="0" destOrd="0" presId="urn:microsoft.com/office/officeart/2005/8/layout/list1"/>
    <dgm:cxn modelId="{CCF2C86C-305D-4B42-8073-BBE1AEBDE8E6}" srcId="{01148B0C-B938-4499-AA31-4E6EC2B36621}" destId="{DAB98120-361B-4166-9BB0-D008889AA816}" srcOrd="0" destOrd="0" parTransId="{0F4CDDC2-97F5-4F34-AEDB-B84EA627C058}" sibTransId="{1BD79336-4C6C-4DA9-B02E-DE96D1209070}"/>
    <dgm:cxn modelId="{F1C6A700-1D55-490E-AF95-FFA1B3965208}" srcId="{488A91DA-5311-433D-9D38-A9B57239C032}" destId="{01148B0C-B938-4499-AA31-4E6EC2B36621}" srcOrd="0" destOrd="0" parTransId="{17DC44B6-0ACA-4290-B4D3-27AC85E25FB1}" sibTransId="{BCFA6B1E-8D5C-44CF-B17A-0728B60CAAAF}"/>
    <dgm:cxn modelId="{0B947E2E-5004-4EAE-ACED-9E7557AA02E8}" srcId="{488A91DA-5311-433D-9D38-A9B57239C032}" destId="{661B016F-62E2-4B68-A0BB-539FFF2A1584}" srcOrd="1" destOrd="0" parTransId="{6DD5F73B-3352-4A3A-9DFA-4DB913F8146F}" sibTransId="{574527C4-5E2E-4B30-963B-BF8DE7BE4996}"/>
    <dgm:cxn modelId="{5D0DD4FF-3EEF-4D44-A11B-B06DB39792C5}" type="presOf" srcId="{661B016F-62E2-4B68-A0BB-539FFF2A1584}" destId="{4601EFFC-9228-4A4C-8142-CF23BB13930E}" srcOrd="0" destOrd="0" presId="urn:microsoft.com/office/officeart/2005/8/layout/list1"/>
    <dgm:cxn modelId="{68BAD210-3A65-4B06-ADC7-0DDD58CE709B}" type="presParOf" srcId="{B9FC0AD2-FECC-4192-A0D1-E01EE964BB80}" destId="{9FCB63E0-93FB-47EB-B011-3DBC3C15F677}" srcOrd="0" destOrd="0" presId="urn:microsoft.com/office/officeart/2005/8/layout/list1"/>
    <dgm:cxn modelId="{B797C116-6404-4577-A6CF-D7B589738045}" type="presParOf" srcId="{9FCB63E0-93FB-47EB-B011-3DBC3C15F677}" destId="{67E4F19E-D4D8-4DFD-BDB4-556048D1D144}" srcOrd="0" destOrd="0" presId="urn:microsoft.com/office/officeart/2005/8/layout/list1"/>
    <dgm:cxn modelId="{3C0F1C56-1200-4C68-855F-8E63CC62B39C}" type="presParOf" srcId="{9FCB63E0-93FB-47EB-B011-3DBC3C15F677}" destId="{0BA9570B-2CD5-461D-A326-050F3EA6293B}" srcOrd="1" destOrd="0" presId="urn:microsoft.com/office/officeart/2005/8/layout/list1"/>
    <dgm:cxn modelId="{9B2F5B78-C96D-49D7-A5B5-A029B33FB707}" type="presParOf" srcId="{B9FC0AD2-FECC-4192-A0D1-E01EE964BB80}" destId="{B65E28A1-D8F6-4900-A43F-AA76B9F67088}" srcOrd="1" destOrd="0" presId="urn:microsoft.com/office/officeart/2005/8/layout/list1"/>
    <dgm:cxn modelId="{BB7A402A-E9C1-4C5E-BB13-76448044723D}" type="presParOf" srcId="{B9FC0AD2-FECC-4192-A0D1-E01EE964BB80}" destId="{960D10F0-B910-42EA-8D86-6D573CFB0510}" srcOrd="2" destOrd="0" presId="urn:microsoft.com/office/officeart/2005/8/layout/list1"/>
    <dgm:cxn modelId="{A078617B-654A-4C31-B6CD-6EF826295DA0}" type="presParOf" srcId="{B9FC0AD2-FECC-4192-A0D1-E01EE964BB80}" destId="{FEDA92A4-E379-4A07-BBF8-A7ED292D906D}" srcOrd="3" destOrd="0" presId="urn:microsoft.com/office/officeart/2005/8/layout/list1"/>
    <dgm:cxn modelId="{6C813A49-A052-4387-8D76-7DAF8571CAEF}" type="presParOf" srcId="{B9FC0AD2-FECC-4192-A0D1-E01EE964BB80}" destId="{369EED7B-C6EF-42E1-9B5E-052587D24199}" srcOrd="4" destOrd="0" presId="urn:microsoft.com/office/officeart/2005/8/layout/list1"/>
    <dgm:cxn modelId="{B23938DF-46EB-4FC9-816F-6379209E4E9C}" type="presParOf" srcId="{369EED7B-C6EF-42E1-9B5E-052587D24199}" destId="{4601EFFC-9228-4A4C-8142-CF23BB13930E}" srcOrd="0" destOrd="0" presId="urn:microsoft.com/office/officeart/2005/8/layout/list1"/>
    <dgm:cxn modelId="{CBAE6BE3-38D1-4528-AC69-E31810C25F44}" type="presParOf" srcId="{369EED7B-C6EF-42E1-9B5E-052587D24199}" destId="{FC5715B0-6589-4C01-BCBF-482766DA0B9A}" srcOrd="1" destOrd="0" presId="urn:microsoft.com/office/officeart/2005/8/layout/list1"/>
    <dgm:cxn modelId="{152E13D1-7EA3-4919-AD7A-2AAD7A41C9B6}" type="presParOf" srcId="{B9FC0AD2-FECC-4192-A0D1-E01EE964BB80}" destId="{1C1989E0-D56A-4730-93C3-272816F83CFE}" srcOrd="5" destOrd="0" presId="urn:microsoft.com/office/officeart/2005/8/layout/list1"/>
    <dgm:cxn modelId="{7ED4B11B-ED6E-43A3-BB16-00C6B00FB808}" type="presParOf" srcId="{B9FC0AD2-FECC-4192-A0D1-E01EE964BB80}" destId="{854FED26-D554-450A-85B2-C5DE2ABB730F}" srcOrd="6" destOrd="0" presId="urn:microsoft.com/office/officeart/2005/8/layout/list1"/>
    <dgm:cxn modelId="{C5D36678-B761-41EE-A00B-5C58747AF4D9}" type="presParOf" srcId="{B9FC0AD2-FECC-4192-A0D1-E01EE964BB80}" destId="{67CB50CB-A920-4E44-B05D-6F2D2EE69D11}" srcOrd="7" destOrd="0" presId="urn:microsoft.com/office/officeart/2005/8/layout/list1"/>
    <dgm:cxn modelId="{789254C2-737A-48E9-8029-53DBBAA064FB}" type="presParOf" srcId="{B9FC0AD2-FECC-4192-A0D1-E01EE964BB80}" destId="{D3F16A15-8946-4FBD-AF24-AA3FBB062558}" srcOrd="8" destOrd="0" presId="urn:microsoft.com/office/officeart/2005/8/layout/list1"/>
    <dgm:cxn modelId="{DCA40703-2A69-4941-A8A9-23D4E395B819}" type="presParOf" srcId="{D3F16A15-8946-4FBD-AF24-AA3FBB062558}" destId="{AE9FB2A0-B998-48BE-86D7-0641851514E4}" srcOrd="0" destOrd="0" presId="urn:microsoft.com/office/officeart/2005/8/layout/list1"/>
    <dgm:cxn modelId="{14E9A2A5-1FFF-4944-B0D2-BEA0D805BE84}" type="presParOf" srcId="{D3F16A15-8946-4FBD-AF24-AA3FBB062558}" destId="{BCAF963E-92F4-4DF9-935E-02E9D0FCE6F6}" srcOrd="1" destOrd="0" presId="urn:microsoft.com/office/officeart/2005/8/layout/list1"/>
    <dgm:cxn modelId="{9FBD7C38-478F-4261-89F5-04406A58D568}" type="presParOf" srcId="{B9FC0AD2-FECC-4192-A0D1-E01EE964BB80}" destId="{BF4F3865-B3BD-40A5-8F52-CF043DF9E9F2}" srcOrd="9" destOrd="0" presId="urn:microsoft.com/office/officeart/2005/8/layout/list1"/>
    <dgm:cxn modelId="{F3E46493-C836-4C32-B60C-DEEE290C71E9}" type="presParOf" srcId="{B9FC0AD2-FECC-4192-A0D1-E01EE964BB80}" destId="{A0E2EC60-8229-48C6-89FF-6B4B13EF76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19DCF2-CD29-4347-B646-BAC7D0E2A8EB}" type="doc">
      <dgm:prSet loTypeId="urn:microsoft.com/office/officeart/2005/8/layout/lProcess1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MY"/>
        </a:p>
      </dgm:t>
    </dgm:pt>
    <dgm:pt modelId="{A8DE8C92-DA56-4B30-AC8B-6FCA3DD50C0A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1. </a:t>
          </a:r>
          <a:r>
            <a:rPr lang="en-US" sz="2300" dirty="0" err="1" smtClean="0">
              <a:latin typeface="Arial" pitchFamily="34" charset="0"/>
              <a:cs typeface="Arial" pitchFamily="34" charset="0"/>
            </a:rPr>
            <a:t>Alteplase</a:t>
          </a:r>
          <a:r>
            <a:rPr lang="en-US" sz="2300" dirty="0" smtClean="0">
              <a:latin typeface="Arial" pitchFamily="34" charset="0"/>
              <a:cs typeface="Arial" pitchFamily="34" charset="0"/>
            </a:rPr>
            <a:t> (tissue plasminogen activator- TPA)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9758A83E-1860-488E-86E6-7450606B12DB}" type="parTrans" cxnId="{6F66EEFB-0CC0-4B1F-A3CB-D0C5D91D006C}">
      <dgm:prSet/>
      <dgm:spPr/>
      <dgm:t>
        <a:bodyPr/>
        <a:lstStyle/>
        <a:p>
          <a:endParaRPr lang="en-MY"/>
        </a:p>
      </dgm:t>
    </dgm:pt>
    <dgm:pt modelId="{6698D7CD-97FF-44D0-A6F6-8E68E6BC849C}" type="sibTrans" cxnId="{6F66EEFB-0CC0-4B1F-A3CB-D0C5D91D006C}">
      <dgm:prSet/>
      <dgm:spPr/>
      <dgm:t>
        <a:bodyPr/>
        <a:lstStyle/>
        <a:p>
          <a:endParaRPr lang="en-MY"/>
        </a:p>
      </dgm:t>
    </dgm:pt>
    <dgm:pt modelId="{B16CC0B0-6078-44BD-A678-692A0B10AB24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Injected to vein in arm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9DB52581-C525-483D-9122-4ABAD6240F87}" type="parTrans" cxnId="{AAEC3808-8B53-4053-A107-7232934C88C5}">
      <dgm:prSet/>
      <dgm:spPr/>
      <dgm:t>
        <a:bodyPr/>
        <a:lstStyle/>
        <a:p>
          <a:endParaRPr lang="en-MY"/>
        </a:p>
      </dgm:t>
    </dgm:pt>
    <dgm:pt modelId="{16D3632D-DBE8-46E9-B14C-B5C0DDBEF9D2}" type="sibTrans" cxnId="{AAEC3808-8B53-4053-A107-7232934C88C5}">
      <dgm:prSet/>
      <dgm:spPr/>
      <dgm:t>
        <a:bodyPr/>
        <a:lstStyle/>
        <a:p>
          <a:endParaRPr lang="en-MY"/>
        </a:p>
      </dgm:t>
    </dgm:pt>
    <dgm:pt modelId="{06844C29-17C3-457F-BF0E-6B2D18834878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Given 4½ hour after onset of symptoms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99EC9071-3196-44AE-9225-56B10DCACC61}" type="parTrans" cxnId="{00AD0853-D2C5-4524-ACA7-FC8B5D0403FC}">
      <dgm:prSet/>
      <dgm:spPr/>
      <dgm:t>
        <a:bodyPr/>
        <a:lstStyle/>
        <a:p>
          <a:endParaRPr lang="en-MY"/>
        </a:p>
      </dgm:t>
    </dgm:pt>
    <dgm:pt modelId="{06390186-B9AF-45E8-89EF-8CA7E5CBCAB0}" type="sibTrans" cxnId="{00AD0853-D2C5-4524-ACA7-FC8B5D0403FC}">
      <dgm:prSet/>
      <dgm:spPr/>
      <dgm:t>
        <a:bodyPr/>
        <a:lstStyle/>
        <a:p>
          <a:endParaRPr lang="en-MY"/>
        </a:p>
      </dgm:t>
    </dgm:pt>
    <dgm:pt modelId="{80927710-2A82-45FB-BF6A-9AD22BD9A290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2. Anticoagulant 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3F6E8F92-8779-473D-B516-1155CA22C800}" type="parTrans" cxnId="{D679D8FA-6009-46BE-92E5-71A390420AED}">
      <dgm:prSet/>
      <dgm:spPr/>
      <dgm:t>
        <a:bodyPr/>
        <a:lstStyle/>
        <a:p>
          <a:endParaRPr lang="en-MY"/>
        </a:p>
      </dgm:t>
    </dgm:pt>
    <dgm:pt modelId="{4120BF2D-F883-4D5D-9C74-7BC46127F892}" type="sibTrans" cxnId="{D679D8FA-6009-46BE-92E5-71A390420AED}">
      <dgm:prSet/>
      <dgm:spPr/>
      <dgm:t>
        <a:bodyPr/>
        <a:lstStyle/>
        <a:p>
          <a:endParaRPr lang="en-MY"/>
        </a:p>
      </dgm:t>
    </dgm:pt>
    <dgm:pt modelId="{43C43AFE-8A0C-4270-934C-D1143D260929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Drugs to thin blood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C4451098-0618-4496-ABBC-ED834B4931C2}" type="parTrans" cxnId="{31DB0702-2D19-4276-AF92-F9A6E829D311}">
      <dgm:prSet/>
      <dgm:spPr/>
      <dgm:t>
        <a:bodyPr/>
        <a:lstStyle/>
        <a:p>
          <a:endParaRPr lang="en-MY"/>
        </a:p>
      </dgm:t>
    </dgm:pt>
    <dgm:pt modelId="{8C890695-4298-4F7E-8E38-F3D359365C94}" type="sibTrans" cxnId="{31DB0702-2D19-4276-AF92-F9A6E829D311}">
      <dgm:prSet/>
      <dgm:spPr/>
      <dgm:t>
        <a:bodyPr/>
        <a:lstStyle/>
        <a:p>
          <a:endParaRPr lang="en-MY"/>
        </a:p>
      </dgm:t>
    </dgm:pt>
    <dgm:pt modelId="{42C5481B-CA53-4CE9-94ED-14749C789E3F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Ex: Aspirin, Heparin, Warfarin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21855A33-45F5-4F39-8BD8-E10FD6A5037C}" type="parTrans" cxnId="{D21632B3-E467-4CA5-A12A-9A861621F783}">
      <dgm:prSet/>
      <dgm:spPr/>
      <dgm:t>
        <a:bodyPr/>
        <a:lstStyle/>
        <a:p>
          <a:endParaRPr lang="en-MY"/>
        </a:p>
      </dgm:t>
    </dgm:pt>
    <dgm:pt modelId="{58918054-B499-4389-9C09-F59BE1747AE3}" type="sibTrans" cxnId="{D21632B3-E467-4CA5-A12A-9A861621F783}">
      <dgm:prSet/>
      <dgm:spPr/>
      <dgm:t>
        <a:bodyPr/>
        <a:lstStyle/>
        <a:p>
          <a:endParaRPr lang="en-MY"/>
        </a:p>
      </dgm:t>
    </dgm:pt>
    <dgm:pt modelId="{7E6C7757-EDB1-4D9D-A8D0-595E5630002A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Dissolve blood clot – restore blood flow</a:t>
          </a:r>
          <a:endParaRPr lang="en-MY" sz="2300" dirty="0" smtClean="0">
            <a:latin typeface="Arial" pitchFamily="34" charset="0"/>
            <a:cs typeface="Arial" pitchFamily="34" charset="0"/>
          </a:endParaRPr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C18CD7F2-B7DA-482B-91D0-E23E78429EE8}" type="parTrans" cxnId="{90F566DC-3CB6-4B8E-A668-AA0B30EB840D}">
      <dgm:prSet/>
      <dgm:spPr/>
      <dgm:t>
        <a:bodyPr/>
        <a:lstStyle/>
        <a:p>
          <a:endParaRPr lang="en-MY"/>
        </a:p>
      </dgm:t>
    </dgm:pt>
    <dgm:pt modelId="{FBBEB69C-1FEC-4318-84E9-1F1007F320DF}" type="sibTrans" cxnId="{90F566DC-3CB6-4B8E-A668-AA0B30EB840D}">
      <dgm:prSet/>
      <dgm:spPr/>
      <dgm:t>
        <a:bodyPr/>
        <a:lstStyle/>
        <a:p>
          <a:endParaRPr lang="en-MY"/>
        </a:p>
      </dgm:t>
    </dgm:pt>
    <dgm:pt modelId="{421548A8-3DC4-46FD-945A-0561DC73E8C6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3. Statin</a:t>
          </a:r>
          <a:endParaRPr lang="en-MY" sz="2300" dirty="0">
            <a:latin typeface="Arial" pitchFamily="34" charset="0"/>
            <a:cs typeface="Arial" pitchFamily="34" charset="0"/>
          </a:endParaRPr>
        </a:p>
      </dgm:t>
    </dgm:pt>
    <dgm:pt modelId="{05BA5986-63D3-487F-AE87-1EB7FC765E89}" type="parTrans" cxnId="{599BFBE3-CE49-4C1D-81AE-17411C531366}">
      <dgm:prSet/>
      <dgm:spPr/>
      <dgm:t>
        <a:bodyPr/>
        <a:lstStyle/>
        <a:p>
          <a:endParaRPr lang="en-MY"/>
        </a:p>
      </dgm:t>
    </dgm:pt>
    <dgm:pt modelId="{3ADB4B41-1CD3-43A7-BCC2-BE1FDB00914D}" type="sibTrans" cxnId="{599BFBE3-CE49-4C1D-81AE-17411C531366}">
      <dgm:prSet/>
      <dgm:spPr/>
      <dgm:t>
        <a:bodyPr/>
        <a:lstStyle/>
        <a:p>
          <a:endParaRPr lang="en-MY"/>
        </a:p>
      </dgm:t>
    </dgm:pt>
    <dgm:pt modelId="{D9D8D8A8-9731-4966-AF14-E4CE47616437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000" dirty="0" smtClean="0">
            <a:latin typeface="Arial" pitchFamily="34" charset="0"/>
            <a:cs typeface="Arial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Reduce cholesterol in blood</a:t>
          </a:r>
          <a:endParaRPr lang="en-MY" sz="2300" dirty="0" smtClean="0">
            <a:latin typeface="Arial" pitchFamily="34" charset="0"/>
            <a:cs typeface="Arial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3FC78A0B-E1F4-43BB-B5FB-F74A00596560}" type="parTrans" cxnId="{CEAC5590-4721-4192-980D-2B9F2D67664F}">
      <dgm:prSet/>
      <dgm:spPr/>
      <dgm:t>
        <a:bodyPr/>
        <a:lstStyle/>
        <a:p>
          <a:endParaRPr lang="en-MY"/>
        </a:p>
      </dgm:t>
    </dgm:pt>
    <dgm:pt modelId="{0AA9530E-15D0-44A5-9796-AD5BB20D1B3A}" type="sibTrans" cxnId="{CEAC5590-4721-4192-980D-2B9F2D67664F}">
      <dgm:prSet/>
      <dgm:spPr/>
      <dgm:t>
        <a:bodyPr/>
        <a:lstStyle/>
        <a:p>
          <a:endParaRPr lang="en-MY"/>
        </a:p>
      </dgm:t>
    </dgm:pt>
    <dgm:pt modelId="{1B26FC7F-123B-4304-9593-8395986C73FB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Block enzyme in liver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MY" sz="2000" dirty="0">
            <a:latin typeface="Arial" pitchFamily="34" charset="0"/>
            <a:cs typeface="Arial" pitchFamily="34" charset="0"/>
          </a:endParaRPr>
        </a:p>
      </dgm:t>
    </dgm:pt>
    <dgm:pt modelId="{5BC3223D-F72A-4BDD-BB07-5921F6ABB7EA}" type="parTrans" cxnId="{3440E805-94D0-4F8B-8827-9E761E707F02}">
      <dgm:prSet/>
      <dgm:spPr/>
      <dgm:t>
        <a:bodyPr/>
        <a:lstStyle/>
        <a:p>
          <a:endParaRPr lang="en-MY"/>
        </a:p>
      </dgm:t>
    </dgm:pt>
    <dgm:pt modelId="{A90E75CE-23BA-43F8-BEAA-4A4B28B9227B}" type="sibTrans" cxnId="{3440E805-94D0-4F8B-8827-9E761E707F02}">
      <dgm:prSet/>
      <dgm:spPr/>
      <dgm:t>
        <a:bodyPr/>
        <a:lstStyle/>
        <a:p>
          <a:endParaRPr lang="en-MY"/>
        </a:p>
      </dgm:t>
    </dgm:pt>
    <dgm:pt modelId="{6A46509D-4573-4EB0-B3D9-C34212A82D88}" type="pres">
      <dgm:prSet presAssocID="{0219DCF2-CD29-4347-B646-BAC7D0E2A8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421533BB-8179-489C-B75F-98B9FA3BBB85}" type="pres">
      <dgm:prSet presAssocID="{A8DE8C92-DA56-4B30-AC8B-6FCA3DD50C0A}" presName="vertFlow" presStyleCnt="0"/>
      <dgm:spPr/>
      <dgm:t>
        <a:bodyPr/>
        <a:lstStyle/>
        <a:p>
          <a:endParaRPr lang="en-MY"/>
        </a:p>
      </dgm:t>
    </dgm:pt>
    <dgm:pt modelId="{CD0A0B97-4750-4C24-AC66-4036E4831703}" type="pres">
      <dgm:prSet presAssocID="{A8DE8C92-DA56-4B30-AC8B-6FCA3DD50C0A}" presName="header" presStyleLbl="node1" presStyleIdx="0" presStyleCnt="3" custScaleX="117025" custScaleY="256116" custLinFactNeighborX="-2836"/>
      <dgm:spPr/>
      <dgm:t>
        <a:bodyPr/>
        <a:lstStyle/>
        <a:p>
          <a:endParaRPr lang="en-MY"/>
        </a:p>
      </dgm:t>
    </dgm:pt>
    <dgm:pt modelId="{8D149F99-0BBF-4D6A-B679-895D143F9D32}" type="pres">
      <dgm:prSet presAssocID="{9DB52581-C525-483D-9122-4ABAD6240F87}" presName="parTrans" presStyleLbl="sibTrans2D1" presStyleIdx="0" presStyleCnt="7" custScaleX="174406" custScaleY="194409"/>
      <dgm:spPr/>
      <dgm:t>
        <a:bodyPr/>
        <a:lstStyle/>
        <a:p>
          <a:endParaRPr lang="en-MY"/>
        </a:p>
      </dgm:t>
    </dgm:pt>
    <dgm:pt modelId="{856E3BFF-8558-4E5B-811F-7901EB28179B}" type="pres">
      <dgm:prSet presAssocID="{B16CC0B0-6078-44BD-A678-692A0B10AB24}" presName="child" presStyleLbl="alignAccFollowNode1" presStyleIdx="0" presStyleCnt="7" custScaleX="102215" custScaleY="150039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87B9622A-14A2-418F-972D-AC87B6D7F619}" type="pres">
      <dgm:prSet presAssocID="{16D3632D-DBE8-46E9-B14C-B5C0DDBEF9D2}" presName="sibTrans" presStyleLbl="sibTrans2D1" presStyleIdx="1" presStyleCnt="7" custScaleX="201617" custScaleY="194409"/>
      <dgm:spPr/>
      <dgm:t>
        <a:bodyPr/>
        <a:lstStyle/>
        <a:p>
          <a:endParaRPr lang="en-MY"/>
        </a:p>
      </dgm:t>
    </dgm:pt>
    <dgm:pt modelId="{29C407C1-6980-4A94-9061-68FC34A569FA}" type="pres">
      <dgm:prSet presAssocID="{06844C29-17C3-457F-BF0E-6B2D18834878}" presName="child" presStyleLbl="alignAccFollowNode1" presStyleIdx="1" presStyleCnt="7" custScaleX="125654" custScaleY="197376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EC33D7DB-4143-4DAF-8144-E2ACF45CCBA0}" type="pres">
      <dgm:prSet presAssocID="{06390186-B9AF-45E8-89EF-8CA7E5CBCAB0}" presName="sibTrans" presStyleLbl="sibTrans2D1" presStyleIdx="2" presStyleCnt="7" custScaleX="241625" custScaleY="194409" custLinFactNeighborY="-37446"/>
      <dgm:spPr/>
      <dgm:t>
        <a:bodyPr/>
        <a:lstStyle/>
        <a:p>
          <a:endParaRPr lang="en-MY"/>
        </a:p>
      </dgm:t>
    </dgm:pt>
    <dgm:pt modelId="{23F623FC-5EB0-428A-956B-0854DC174D01}" type="pres">
      <dgm:prSet presAssocID="{7E6C7757-EDB1-4D9D-A8D0-595E5630002A}" presName="child" presStyleLbl="alignAccFollowNode1" presStyleIdx="2" presStyleCnt="7" custScaleX="133558" custScaleY="171932" custLinFactNeighborY="70279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C53F9664-2CBF-41B9-840A-6DD6BD3EB108}" type="pres">
      <dgm:prSet presAssocID="{A8DE8C92-DA56-4B30-AC8B-6FCA3DD50C0A}" presName="hSp" presStyleCnt="0"/>
      <dgm:spPr/>
      <dgm:t>
        <a:bodyPr/>
        <a:lstStyle/>
        <a:p>
          <a:endParaRPr lang="en-MY"/>
        </a:p>
      </dgm:t>
    </dgm:pt>
    <dgm:pt modelId="{6B50A228-7B50-4305-A34A-4AEF39E29EA3}" type="pres">
      <dgm:prSet presAssocID="{80927710-2A82-45FB-BF6A-9AD22BD9A290}" presName="vertFlow" presStyleCnt="0"/>
      <dgm:spPr/>
      <dgm:t>
        <a:bodyPr/>
        <a:lstStyle/>
        <a:p>
          <a:endParaRPr lang="en-MY"/>
        </a:p>
      </dgm:t>
    </dgm:pt>
    <dgm:pt modelId="{33F04D1F-6DB4-4F66-8BA7-EADB037E7B02}" type="pres">
      <dgm:prSet presAssocID="{80927710-2A82-45FB-BF6A-9AD22BD9A290}" presName="header" presStyleLbl="node1" presStyleIdx="1" presStyleCnt="3" custScaleX="108194" custScaleY="153644" custLinFactNeighborX="-2836"/>
      <dgm:spPr/>
      <dgm:t>
        <a:bodyPr/>
        <a:lstStyle/>
        <a:p>
          <a:endParaRPr lang="en-MY"/>
        </a:p>
      </dgm:t>
    </dgm:pt>
    <dgm:pt modelId="{13587619-B983-4B5F-85EB-DD6A503F852E}" type="pres">
      <dgm:prSet presAssocID="{C4451098-0618-4496-ABBC-ED834B4931C2}" presName="parTrans" presStyleLbl="sibTrans2D1" presStyleIdx="3" presStyleCnt="7" custFlipHor="1" custScaleX="160820" custScaleY="221252"/>
      <dgm:spPr/>
      <dgm:t>
        <a:bodyPr/>
        <a:lstStyle/>
        <a:p>
          <a:endParaRPr lang="en-MY"/>
        </a:p>
      </dgm:t>
    </dgm:pt>
    <dgm:pt modelId="{F3104EC9-EDF7-4AC1-AC33-743DA4E5F419}" type="pres">
      <dgm:prSet presAssocID="{43C43AFE-8A0C-4270-934C-D1143D260929}" presName="child" presStyleLbl="alignAccFollowNode1" presStyleIdx="3" presStyleCnt="7" custScaleX="96295" custScaleY="175642" custLinFactNeighborY="52694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78DB17AA-687E-4F7E-B072-778ED1E2EFBF}" type="pres">
      <dgm:prSet presAssocID="{8C890695-4298-4F7E-8E38-F3D359365C94}" presName="sibTrans" presStyleLbl="sibTrans2D1" presStyleIdx="4" presStyleCnt="7" custScaleX="163007" custScaleY="221253"/>
      <dgm:spPr/>
      <dgm:t>
        <a:bodyPr/>
        <a:lstStyle/>
        <a:p>
          <a:endParaRPr lang="en-MY"/>
        </a:p>
      </dgm:t>
    </dgm:pt>
    <dgm:pt modelId="{20082BCD-C353-40C7-9928-B5A71CFF0BEE}" type="pres">
      <dgm:prSet presAssocID="{42C5481B-CA53-4CE9-94ED-14749C789E3F}" presName="child" presStyleLbl="alignAccFollowNode1" presStyleIdx="4" presStyleCnt="7" custScaleX="103390" custScaleY="241602" custLinFactY="35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32DAF07E-9814-4C72-BA96-2989D332FFB9}" type="pres">
      <dgm:prSet presAssocID="{80927710-2A82-45FB-BF6A-9AD22BD9A290}" presName="hSp" presStyleCnt="0"/>
      <dgm:spPr/>
      <dgm:t>
        <a:bodyPr/>
        <a:lstStyle/>
        <a:p>
          <a:endParaRPr lang="en-MY"/>
        </a:p>
      </dgm:t>
    </dgm:pt>
    <dgm:pt modelId="{D80AC797-64E1-4264-84D4-8670263A7945}" type="pres">
      <dgm:prSet presAssocID="{421548A8-3DC4-46FD-945A-0561DC73E8C6}" presName="vertFlow" presStyleCnt="0"/>
      <dgm:spPr/>
      <dgm:t>
        <a:bodyPr/>
        <a:lstStyle/>
        <a:p>
          <a:endParaRPr lang="en-MY"/>
        </a:p>
      </dgm:t>
    </dgm:pt>
    <dgm:pt modelId="{197ADCC0-DAA1-40D8-B367-8833E4EBD3D5}" type="pres">
      <dgm:prSet presAssocID="{421548A8-3DC4-46FD-945A-0561DC73E8C6}" presName="header" presStyleLbl="node1" presStyleIdx="2" presStyleCnt="3" custScaleX="106586" custScaleY="142471" custLinFactNeighborX="-2836"/>
      <dgm:spPr/>
      <dgm:t>
        <a:bodyPr/>
        <a:lstStyle/>
        <a:p>
          <a:endParaRPr lang="en-MY"/>
        </a:p>
      </dgm:t>
    </dgm:pt>
    <dgm:pt modelId="{1148C628-B53F-48B6-A25D-33EAD2B55D74}" type="pres">
      <dgm:prSet presAssocID="{5BC3223D-F72A-4BDD-BB07-5921F6ABB7EA}" presName="parTrans" presStyleLbl="sibTrans2D1" presStyleIdx="5" presStyleCnt="7" custFlipHor="1" custScaleX="154561" custScaleY="294588"/>
      <dgm:spPr/>
      <dgm:t>
        <a:bodyPr/>
        <a:lstStyle/>
        <a:p>
          <a:endParaRPr lang="en-MY"/>
        </a:p>
      </dgm:t>
    </dgm:pt>
    <dgm:pt modelId="{23BA4245-ABE9-47CE-B8AA-E9783218B73A}" type="pres">
      <dgm:prSet presAssocID="{1B26FC7F-123B-4304-9593-8395986C73FB}" presName="child" presStyleLbl="alignAccFollowNode1" presStyleIdx="5" presStyleCnt="7" custScaleX="104249" custScaleY="197297" custLinFactNeighborY="62966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3D5CCACA-718A-4393-98C5-1549304ED9EF}" type="pres">
      <dgm:prSet presAssocID="{A90E75CE-23BA-43F8-BEAA-4A4B28B9227B}" presName="sibTrans" presStyleLbl="sibTrans2D1" presStyleIdx="6" presStyleCnt="7" custScaleX="147126" custScaleY="294588"/>
      <dgm:spPr/>
      <dgm:t>
        <a:bodyPr/>
        <a:lstStyle/>
        <a:p>
          <a:endParaRPr lang="en-MY"/>
        </a:p>
      </dgm:t>
    </dgm:pt>
    <dgm:pt modelId="{AF536D1C-7355-4424-8DE6-326ECC1E9EB8}" type="pres">
      <dgm:prSet presAssocID="{D9D8D8A8-9731-4966-AF14-E4CE47616437}" presName="child" presStyleLbl="alignAccFollowNode1" presStyleIdx="6" presStyleCnt="7" custScaleX="104249" custScaleY="198013" custLinFactNeighborY="73991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CEAC5590-4721-4192-980D-2B9F2D67664F}" srcId="{421548A8-3DC4-46FD-945A-0561DC73E8C6}" destId="{D9D8D8A8-9731-4966-AF14-E4CE47616437}" srcOrd="1" destOrd="0" parTransId="{3FC78A0B-E1F4-43BB-B5FB-F74A00596560}" sibTransId="{0AA9530E-15D0-44A5-9796-AD5BB20D1B3A}"/>
    <dgm:cxn modelId="{EFC51A35-97D2-4DE7-8761-EA8178A2DC67}" type="presOf" srcId="{A8DE8C92-DA56-4B30-AC8B-6FCA3DD50C0A}" destId="{CD0A0B97-4750-4C24-AC66-4036E4831703}" srcOrd="0" destOrd="0" presId="urn:microsoft.com/office/officeart/2005/8/layout/lProcess1"/>
    <dgm:cxn modelId="{836C51F3-14D2-4F7A-9157-7A4409C9DC90}" type="presOf" srcId="{06844C29-17C3-457F-BF0E-6B2D18834878}" destId="{29C407C1-6980-4A94-9061-68FC34A569FA}" srcOrd="0" destOrd="0" presId="urn:microsoft.com/office/officeart/2005/8/layout/lProcess1"/>
    <dgm:cxn modelId="{9D6E2461-A03C-4B2D-ABEE-D8E1843F8EB8}" type="presOf" srcId="{06390186-B9AF-45E8-89EF-8CA7E5CBCAB0}" destId="{EC33D7DB-4143-4DAF-8144-E2ACF45CCBA0}" srcOrd="0" destOrd="0" presId="urn:microsoft.com/office/officeart/2005/8/layout/lProcess1"/>
    <dgm:cxn modelId="{61815EF6-9B0F-46C0-8AD1-134756759790}" type="presOf" srcId="{1B26FC7F-123B-4304-9593-8395986C73FB}" destId="{23BA4245-ABE9-47CE-B8AA-E9783218B73A}" srcOrd="0" destOrd="0" presId="urn:microsoft.com/office/officeart/2005/8/layout/lProcess1"/>
    <dgm:cxn modelId="{258ABF62-F631-4E70-B674-D599D893AEF9}" type="presOf" srcId="{16D3632D-DBE8-46E9-B14C-B5C0DDBEF9D2}" destId="{87B9622A-14A2-418F-972D-AC87B6D7F619}" srcOrd="0" destOrd="0" presId="urn:microsoft.com/office/officeart/2005/8/layout/lProcess1"/>
    <dgm:cxn modelId="{568558D9-D53B-41CB-945F-3EBB465F11D6}" type="presOf" srcId="{C4451098-0618-4496-ABBC-ED834B4931C2}" destId="{13587619-B983-4B5F-85EB-DD6A503F852E}" srcOrd="0" destOrd="0" presId="urn:microsoft.com/office/officeart/2005/8/layout/lProcess1"/>
    <dgm:cxn modelId="{C14E42EA-9D02-403E-99EE-43565CE3DE53}" type="presOf" srcId="{B16CC0B0-6078-44BD-A678-692A0B10AB24}" destId="{856E3BFF-8558-4E5B-811F-7901EB28179B}" srcOrd="0" destOrd="0" presId="urn:microsoft.com/office/officeart/2005/8/layout/lProcess1"/>
    <dgm:cxn modelId="{D679D8FA-6009-46BE-92E5-71A390420AED}" srcId="{0219DCF2-CD29-4347-B646-BAC7D0E2A8EB}" destId="{80927710-2A82-45FB-BF6A-9AD22BD9A290}" srcOrd="1" destOrd="0" parTransId="{3F6E8F92-8779-473D-B516-1155CA22C800}" sibTransId="{4120BF2D-F883-4D5D-9C74-7BC46127F892}"/>
    <dgm:cxn modelId="{D21632B3-E467-4CA5-A12A-9A861621F783}" srcId="{80927710-2A82-45FB-BF6A-9AD22BD9A290}" destId="{42C5481B-CA53-4CE9-94ED-14749C789E3F}" srcOrd="1" destOrd="0" parTransId="{21855A33-45F5-4F39-8BD8-E10FD6A5037C}" sibTransId="{58918054-B499-4389-9C09-F59BE1747AE3}"/>
    <dgm:cxn modelId="{00AD0853-D2C5-4524-ACA7-FC8B5D0403FC}" srcId="{A8DE8C92-DA56-4B30-AC8B-6FCA3DD50C0A}" destId="{06844C29-17C3-457F-BF0E-6B2D18834878}" srcOrd="1" destOrd="0" parTransId="{99EC9071-3196-44AE-9225-56B10DCACC61}" sibTransId="{06390186-B9AF-45E8-89EF-8CA7E5CBCAB0}"/>
    <dgm:cxn modelId="{3B11A18B-1813-43A5-AFCA-6857C635A466}" type="presOf" srcId="{8C890695-4298-4F7E-8E38-F3D359365C94}" destId="{78DB17AA-687E-4F7E-B072-778ED1E2EFBF}" srcOrd="0" destOrd="0" presId="urn:microsoft.com/office/officeart/2005/8/layout/lProcess1"/>
    <dgm:cxn modelId="{599BFBE3-CE49-4C1D-81AE-17411C531366}" srcId="{0219DCF2-CD29-4347-B646-BAC7D0E2A8EB}" destId="{421548A8-3DC4-46FD-945A-0561DC73E8C6}" srcOrd="2" destOrd="0" parTransId="{05BA5986-63D3-487F-AE87-1EB7FC765E89}" sibTransId="{3ADB4B41-1CD3-43A7-BCC2-BE1FDB00914D}"/>
    <dgm:cxn modelId="{99FC37B4-0EA6-48EE-B02B-76A9BD913A00}" type="presOf" srcId="{5BC3223D-F72A-4BDD-BB07-5921F6ABB7EA}" destId="{1148C628-B53F-48B6-A25D-33EAD2B55D74}" srcOrd="0" destOrd="0" presId="urn:microsoft.com/office/officeart/2005/8/layout/lProcess1"/>
    <dgm:cxn modelId="{31DB0702-2D19-4276-AF92-F9A6E829D311}" srcId="{80927710-2A82-45FB-BF6A-9AD22BD9A290}" destId="{43C43AFE-8A0C-4270-934C-D1143D260929}" srcOrd="0" destOrd="0" parTransId="{C4451098-0618-4496-ABBC-ED834B4931C2}" sibTransId="{8C890695-4298-4F7E-8E38-F3D359365C94}"/>
    <dgm:cxn modelId="{C18C43AD-6604-4C02-A863-4E4346680CAA}" type="presOf" srcId="{A90E75CE-23BA-43F8-BEAA-4A4B28B9227B}" destId="{3D5CCACA-718A-4393-98C5-1549304ED9EF}" srcOrd="0" destOrd="0" presId="urn:microsoft.com/office/officeart/2005/8/layout/lProcess1"/>
    <dgm:cxn modelId="{EC66ECFE-3C2D-4885-A142-1EBAF5E4D1BD}" type="presOf" srcId="{9DB52581-C525-483D-9122-4ABAD6240F87}" destId="{8D149F99-0BBF-4D6A-B679-895D143F9D32}" srcOrd="0" destOrd="0" presId="urn:microsoft.com/office/officeart/2005/8/layout/lProcess1"/>
    <dgm:cxn modelId="{6F66EEFB-0CC0-4B1F-A3CB-D0C5D91D006C}" srcId="{0219DCF2-CD29-4347-B646-BAC7D0E2A8EB}" destId="{A8DE8C92-DA56-4B30-AC8B-6FCA3DD50C0A}" srcOrd="0" destOrd="0" parTransId="{9758A83E-1860-488E-86E6-7450606B12DB}" sibTransId="{6698D7CD-97FF-44D0-A6F6-8E68E6BC849C}"/>
    <dgm:cxn modelId="{5F03DBEE-D327-42E9-9327-2150AA533CDD}" type="presOf" srcId="{42C5481B-CA53-4CE9-94ED-14749C789E3F}" destId="{20082BCD-C353-40C7-9928-B5A71CFF0BEE}" srcOrd="0" destOrd="0" presId="urn:microsoft.com/office/officeart/2005/8/layout/lProcess1"/>
    <dgm:cxn modelId="{40209D01-D49E-4480-A789-26C3C0AC06EC}" type="presOf" srcId="{43C43AFE-8A0C-4270-934C-D1143D260929}" destId="{F3104EC9-EDF7-4AC1-AC33-743DA4E5F419}" srcOrd="0" destOrd="0" presId="urn:microsoft.com/office/officeart/2005/8/layout/lProcess1"/>
    <dgm:cxn modelId="{3440E805-94D0-4F8B-8827-9E761E707F02}" srcId="{421548A8-3DC4-46FD-945A-0561DC73E8C6}" destId="{1B26FC7F-123B-4304-9593-8395986C73FB}" srcOrd="0" destOrd="0" parTransId="{5BC3223D-F72A-4BDD-BB07-5921F6ABB7EA}" sibTransId="{A90E75CE-23BA-43F8-BEAA-4A4B28B9227B}"/>
    <dgm:cxn modelId="{51030711-5558-4BAC-A017-DC1194A31D1E}" type="presOf" srcId="{421548A8-3DC4-46FD-945A-0561DC73E8C6}" destId="{197ADCC0-DAA1-40D8-B367-8833E4EBD3D5}" srcOrd="0" destOrd="0" presId="urn:microsoft.com/office/officeart/2005/8/layout/lProcess1"/>
    <dgm:cxn modelId="{7D05445E-45CB-41C8-BAE1-69ADA1BF159C}" type="presOf" srcId="{80927710-2A82-45FB-BF6A-9AD22BD9A290}" destId="{33F04D1F-6DB4-4F66-8BA7-EADB037E7B02}" srcOrd="0" destOrd="0" presId="urn:microsoft.com/office/officeart/2005/8/layout/lProcess1"/>
    <dgm:cxn modelId="{90F566DC-3CB6-4B8E-A668-AA0B30EB840D}" srcId="{A8DE8C92-DA56-4B30-AC8B-6FCA3DD50C0A}" destId="{7E6C7757-EDB1-4D9D-A8D0-595E5630002A}" srcOrd="2" destOrd="0" parTransId="{C18CD7F2-B7DA-482B-91D0-E23E78429EE8}" sibTransId="{FBBEB69C-1FEC-4318-84E9-1F1007F320DF}"/>
    <dgm:cxn modelId="{AAEC3808-8B53-4053-A107-7232934C88C5}" srcId="{A8DE8C92-DA56-4B30-AC8B-6FCA3DD50C0A}" destId="{B16CC0B0-6078-44BD-A678-692A0B10AB24}" srcOrd="0" destOrd="0" parTransId="{9DB52581-C525-483D-9122-4ABAD6240F87}" sibTransId="{16D3632D-DBE8-46E9-B14C-B5C0DDBEF9D2}"/>
    <dgm:cxn modelId="{865AABDB-E86F-4AED-A7FD-8F40F3CAED4B}" type="presOf" srcId="{7E6C7757-EDB1-4D9D-A8D0-595E5630002A}" destId="{23F623FC-5EB0-428A-956B-0854DC174D01}" srcOrd="0" destOrd="0" presId="urn:microsoft.com/office/officeart/2005/8/layout/lProcess1"/>
    <dgm:cxn modelId="{3057AF93-47A8-497F-9C56-2E7516902A2E}" type="presOf" srcId="{D9D8D8A8-9731-4966-AF14-E4CE47616437}" destId="{AF536D1C-7355-4424-8DE6-326ECC1E9EB8}" srcOrd="0" destOrd="0" presId="urn:microsoft.com/office/officeart/2005/8/layout/lProcess1"/>
    <dgm:cxn modelId="{BE18F064-3A69-4495-BF41-DFA45C679E1D}" type="presOf" srcId="{0219DCF2-CD29-4347-B646-BAC7D0E2A8EB}" destId="{6A46509D-4573-4EB0-B3D9-C34212A82D88}" srcOrd="0" destOrd="0" presId="urn:microsoft.com/office/officeart/2005/8/layout/lProcess1"/>
    <dgm:cxn modelId="{66B0C62D-6577-4586-A1FB-BA5D4D3663BD}" type="presParOf" srcId="{6A46509D-4573-4EB0-B3D9-C34212A82D88}" destId="{421533BB-8179-489C-B75F-98B9FA3BBB85}" srcOrd="0" destOrd="0" presId="urn:microsoft.com/office/officeart/2005/8/layout/lProcess1"/>
    <dgm:cxn modelId="{125D0AAA-FE81-4BB7-A05E-295EFFAD1DA5}" type="presParOf" srcId="{421533BB-8179-489C-B75F-98B9FA3BBB85}" destId="{CD0A0B97-4750-4C24-AC66-4036E4831703}" srcOrd="0" destOrd="0" presId="urn:microsoft.com/office/officeart/2005/8/layout/lProcess1"/>
    <dgm:cxn modelId="{5937970E-78C2-47C7-B310-825455B731C4}" type="presParOf" srcId="{421533BB-8179-489C-B75F-98B9FA3BBB85}" destId="{8D149F99-0BBF-4D6A-B679-895D143F9D32}" srcOrd="1" destOrd="0" presId="urn:microsoft.com/office/officeart/2005/8/layout/lProcess1"/>
    <dgm:cxn modelId="{BD2F30EE-701C-4785-A8FB-2AA9F1512F2F}" type="presParOf" srcId="{421533BB-8179-489C-B75F-98B9FA3BBB85}" destId="{856E3BFF-8558-4E5B-811F-7901EB28179B}" srcOrd="2" destOrd="0" presId="urn:microsoft.com/office/officeart/2005/8/layout/lProcess1"/>
    <dgm:cxn modelId="{1964E980-9BF9-4FBA-9B21-3A293C63D153}" type="presParOf" srcId="{421533BB-8179-489C-B75F-98B9FA3BBB85}" destId="{87B9622A-14A2-418F-972D-AC87B6D7F619}" srcOrd="3" destOrd="0" presId="urn:microsoft.com/office/officeart/2005/8/layout/lProcess1"/>
    <dgm:cxn modelId="{44233FB0-3A10-41E5-8F9F-7DA97924C6CC}" type="presParOf" srcId="{421533BB-8179-489C-B75F-98B9FA3BBB85}" destId="{29C407C1-6980-4A94-9061-68FC34A569FA}" srcOrd="4" destOrd="0" presId="urn:microsoft.com/office/officeart/2005/8/layout/lProcess1"/>
    <dgm:cxn modelId="{922851CE-BB31-41DC-843D-480764416C61}" type="presParOf" srcId="{421533BB-8179-489C-B75F-98B9FA3BBB85}" destId="{EC33D7DB-4143-4DAF-8144-E2ACF45CCBA0}" srcOrd="5" destOrd="0" presId="urn:microsoft.com/office/officeart/2005/8/layout/lProcess1"/>
    <dgm:cxn modelId="{2FA59166-8F11-4D2C-8F7D-6B8D3FDC614E}" type="presParOf" srcId="{421533BB-8179-489C-B75F-98B9FA3BBB85}" destId="{23F623FC-5EB0-428A-956B-0854DC174D01}" srcOrd="6" destOrd="0" presId="urn:microsoft.com/office/officeart/2005/8/layout/lProcess1"/>
    <dgm:cxn modelId="{40903791-7ADF-4ACE-B6E6-AC40DB6EEF49}" type="presParOf" srcId="{6A46509D-4573-4EB0-B3D9-C34212A82D88}" destId="{C53F9664-2CBF-41B9-840A-6DD6BD3EB108}" srcOrd="1" destOrd="0" presId="urn:microsoft.com/office/officeart/2005/8/layout/lProcess1"/>
    <dgm:cxn modelId="{A52D85A0-3C13-41F3-BCDD-868C64458825}" type="presParOf" srcId="{6A46509D-4573-4EB0-B3D9-C34212A82D88}" destId="{6B50A228-7B50-4305-A34A-4AEF39E29EA3}" srcOrd="2" destOrd="0" presId="urn:microsoft.com/office/officeart/2005/8/layout/lProcess1"/>
    <dgm:cxn modelId="{6021DBAD-6E92-4D63-A330-E5C176FEB87D}" type="presParOf" srcId="{6B50A228-7B50-4305-A34A-4AEF39E29EA3}" destId="{33F04D1F-6DB4-4F66-8BA7-EADB037E7B02}" srcOrd="0" destOrd="0" presId="urn:microsoft.com/office/officeart/2005/8/layout/lProcess1"/>
    <dgm:cxn modelId="{EA5C39F7-DD1D-4767-BDDF-CB6B2DEF24B1}" type="presParOf" srcId="{6B50A228-7B50-4305-A34A-4AEF39E29EA3}" destId="{13587619-B983-4B5F-85EB-DD6A503F852E}" srcOrd="1" destOrd="0" presId="urn:microsoft.com/office/officeart/2005/8/layout/lProcess1"/>
    <dgm:cxn modelId="{71D6A474-19E4-4FDF-8715-4429DBFCB252}" type="presParOf" srcId="{6B50A228-7B50-4305-A34A-4AEF39E29EA3}" destId="{F3104EC9-EDF7-4AC1-AC33-743DA4E5F419}" srcOrd="2" destOrd="0" presId="urn:microsoft.com/office/officeart/2005/8/layout/lProcess1"/>
    <dgm:cxn modelId="{88C24E17-026B-4F9F-B307-416D377C65F3}" type="presParOf" srcId="{6B50A228-7B50-4305-A34A-4AEF39E29EA3}" destId="{78DB17AA-687E-4F7E-B072-778ED1E2EFBF}" srcOrd="3" destOrd="0" presId="urn:microsoft.com/office/officeart/2005/8/layout/lProcess1"/>
    <dgm:cxn modelId="{3894A63E-3B06-46C1-9915-6CB9C29AA255}" type="presParOf" srcId="{6B50A228-7B50-4305-A34A-4AEF39E29EA3}" destId="{20082BCD-C353-40C7-9928-B5A71CFF0BEE}" srcOrd="4" destOrd="0" presId="urn:microsoft.com/office/officeart/2005/8/layout/lProcess1"/>
    <dgm:cxn modelId="{17FE1143-A3E2-4EC7-8EEA-99778D2A0DF3}" type="presParOf" srcId="{6A46509D-4573-4EB0-B3D9-C34212A82D88}" destId="{32DAF07E-9814-4C72-BA96-2989D332FFB9}" srcOrd="3" destOrd="0" presId="urn:microsoft.com/office/officeart/2005/8/layout/lProcess1"/>
    <dgm:cxn modelId="{B95405D8-8EAA-4A1C-8EC4-93C2E0FAD0CE}" type="presParOf" srcId="{6A46509D-4573-4EB0-B3D9-C34212A82D88}" destId="{D80AC797-64E1-4264-84D4-8670263A7945}" srcOrd="4" destOrd="0" presId="urn:microsoft.com/office/officeart/2005/8/layout/lProcess1"/>
    <dgm:cxn modelId="{9A4085FB-744B-4BEB-9139-E44C3389E774}" type="presParOf" srcId="{D80AC797-64E1-4264-84D4-8670263A7945}" destId="{197ADCC0-DAA1-40D8-B367-8833E4EBD3D5}" srcOrd="0" destOrd="0" presId="urn:microsoft.com/office/officeart/2005/8/layout/lProcess1"/>
    <dgm:cxn modelId="{8718196F-FD9F-42C7-ACD2-C64BF1DB0644}" type="presParOf" srcId="{D80AC797-64E1-4264-84D4-8670263A7945}" destId="{1148C628-B53F-48B6-A25D-33EAD2B55D74}" srcOrd="1" destOrd="0" presId="urn:microsoft.com/office/officeart/2005/8/layout/lProcess1"/>
    <dgm:cxn modelId="{9369606E-D22D-4DDB-AFE7-A9871D5F4655}" type="presParOf" srcId="{D80AC797-64E1-4264-84D4-8670263A7945}" destId="{23BA4245-ABE9-47CE-B8AA-E9783218B73A}" srcOrd="2" destOrd="0" presId="urn:microsoft.com/office/officeart/2005/8/layout/lProcess1"/>
    <dgm:cxn modelId="{FCB80B48-E3E3-493E-94AA-4A10EF8515DE}" type="presParOf" srcId="{D80AC797-64E1-4264-84D4-8670263A7945}" destId="{3D5CCACA-718A-4393-98C5-1549304ED9EF}" srcOrd="3" destOrd="0" presId="urn:microsoft.com/office/officeart/2005/8/layout/lProcess1"/>
    <dgm:cxn modelId="{B66047E2-98FD-4631-BAD9-100433B95087}" type="presParOf" srcId="{D80AC797-64E1-4264-84D4-8670263A7945}" destId="{AF536D1C-7355-4424-8DE6-326ECC1E9EB8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68C3C1-1D15-456F-8748-2FAEDA3A0580}" type="doc">
      <dgm:prSet loTypeId="urn:microsoft.com/office/officeart/2005/8/layout/lProcess1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MY"/>
        </a:p>
      </dgm:t>
    </dgm:pt>
    <dgm:pt modelId="{0DE30097-F656-4723-B4D6-1566BD67FDFC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1. Carotid </a:t>
          </a:r>
          <a:r>
            <a:rPr lang="en-US" sz="2300" dirty="0" err="1" smtClean="0">
              <a:latin typeface="Arial" pitchFamily="34" charset="0"/>
              <a:cs typeface="Arial" pitchFamily="34" charset="0"/>
            </a:rPr>
            <a:t>endarterectomy</a:t>
          </a:r>
          <a:endParaRPr lang="en-US" sz="2300" dirty="0" smtClean="0">
            <a:latin typeface="Arial" pitchFamily="34" charset="0"/>
            <a:cs typeface="Arial" pitchFamily="34" charset="0"/>
          </a:endParaRP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dirty="0"/>
        </a:p>
      </dgm:t>
    </dgm:pt>
    <dgm:pt modelId="{4E2A0387-ED0E-44E2-8020-2A9E452CEE21}" type="parTrans" cxnId="{BEDE19FE-D8AB-4D05-91BE-FBACD215869C}">
      <dgm:prSet/>
      <dgm:spPr/>
      <dgm:t>
        <a:bodyPr/>
        <a:lstStyle/>
        <a:p>
          <a:endParaRPr lang="en-MY"/>
        </a:p>
      </dgm:t>
    </dgm:pt>
    <dgm:pt modelId="{F011B0F0-C47A-4D47-88C0-93F5356B5A47}" type="sibTrans" cxnId="{BEDE19FE-D8AB-4D05-91BE-FBACD215869C}">
      <dgm:prSet/>
      <dgm:spPr/>
      <dgm:t>
        <a:bodyPr/>
        <a:lstStyle/>
        <a:p>
          <a:endParaRPr lang="en-MY"/>
        </a:p>
      </dgm:t>
    </dgm:pt>
    <dgm:pt modelId="{FBAD5D35-3FD5-4BC3-91E9-6C842205F0BA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Incision in neck </a:t>
          </a:r>
          <a:endParaRPr lang="en-MY" sz="2300" dirty="0"/>
        </a:p>
      </dgm:t>
    </dgm:pt>
    <dgm:pt modelId="{1988742D-6736-4556-90B6-DB487239505C}" type="parTrans" cxnId="{B8976FDC-9F96-49E6-96EF-BA7C6F2682A9}">
      <dgm:prSet/>
      <dgm:spPr/>
      <dgm:t>
        <a:bodyPr/>
        <a:lstStyle/>
        <a:p>
          <a:endParaRPr lang="en-MY"/>
        </a:p>
      </dgm:t>
    </dgm:pt>
    <dgm:pt modelId="{84592794-5351-4994-9242-06EB0EC0138F}" type="sibTrans" cxnId="{B8976FDC-9F96-49E6-96EF-BA7C6F2682A9}">
      <dgm:prSet/>
      <dgm:spPr/>
      <dgm:t>
        <a:bodyPr/>
        <a:lstStyle/>
        <a:p>
          <a:endParaRPr lang="en-MY"/>
        </a:p>
      </dgm:t>
    </dgm:pt>
    <dgm:pt modelId="{E9EE3F29-AFC6-450E-8F71-929C644ECAE1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open carotid artery </a:t>
          </a:r>
          <a:endParaRPr lang="en-MY" sz="2300" dirty="0"/>
        </a:p>
      </dgm:t>
    </dgm:pt>
    <dgm:pt modelId="{724CA6E3-ACAF-4D5D-B974-BE0324130EFD}" type="parTrans" cxnId="{E5779D54-65F9-4B26-AB20-BBE65FECC284}">
      <dgm:prSet/>
      <dgm:spPr/>
      <dgm:t>
        <a:bodyPr/>
        <a:lstStyle/>
        <a:p>
          <a:endParaRPr lang="en-MY"/>
        </a:p>
      </dgm:t>
    </dgm:pt>
    <dgm:pt modelId="{B64F6EF6-34C9-4496-B453-BAEDBCF8F3D9}" type="sibTrans" cxnId="{E5779D54-65F9-4B26-AB20-BBE65FECC284}">
      <dgm:prSet/>
      <dgm:spPr/>
      <dgm:t>
        <a:bodyPr/>
        <a:lstStyle/>
        <a:p>
          <a:endParaRPr lang="en-MY"/>
        </a:p>
      </dgm:t>
    </dgm:pt>
    <dgm:pt modelId="{4E627C0E-9356-43F5-B738-50E781AB21FE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2. Craniotomy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dirty="0"/>
        </a:p>
      </dgm:t>
    </dgm:pt>
    <dgm:pt modelId="{0B937AEF-B4B6-4FD1-9A8A-11CB0CDB757D}" type="parTrans" cxnId="{EF025566-66CD-4C8F-8B83-54016BF97051}">
      <dgm:prSet/>
      <dgm:spPr/>
      <dgm:t>
        <a:bodyPr/>
        <a:lstStyle/>
        <a:p>
          <a:endParaRPr lang="en-MY"/>
        </a:p>
      </dgm:t>
    </dgm:pt>
    <dgm:pt modelId="{B0D80001-8AB9-4004-B451-3FB20653804F}" type="sibTrans" cxnId="{EF025566-66CD-4C8F-8B83-54016BF97051}">
      <dgm:prSet/>
      <dgm:spPr/>
      <dgm:t>
        <a:bodyPr/>
        <a:lstStyle/>
        <a:p>
          <a:endParaRPr lang="en-MY"/>
        </a:p>
      </dgm:t>
    </dgm:pt>
    <dgm:pt modelId="{00246AFD-7EB7-4421-9B3E-E276B0455471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Small section of skull cut away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dirty="0"/>
        </a:p>
      </dgm:t>
    </dgm:pt>
    <dgm:pt modelId="{CC1B4B22-1C0C-4F2D-8920-4B9CA41E0BF4}" type="parTrans" cxnId="{A65AAAA1-0B74-4815-BCE3-12AFA78DF054}">
      <dgm:prSet/>
      <dgm:spPr/>
      <dgm:t>
        <a:bodyPr/>
        <a:lstStyle/>
        <a:p>
          <a:endParaRPr lang="en-MY"/>
        </a:p>
      </dgm:t>
    </dgm:pt>
    <dgm:pt modelId="{25A0347A-1761-443F-BE0B-9990EC319272}" type="sibTrans" cxnId="{A65AAAA1-0B74-4815-BCE3-12AFA78DF054}">
      <dgm:prSet/>
      <dgm:spPr/>
      <dgm:t>
        <a:bodyPr/>
        <a:lstStyle/>
        <a:p>
          <a:endParaRPr lang="en-MY"/>
        </a:p>
      </dgm:t>
    </dgm:pt>
    <dgm:pt modelId="{8B024A88-0D24-4226-B3AD-ED998A7B54A4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Remove blood clot / repair burst in blood vessel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dirty="0"/>
        </a:p>
      </dgm:t>
    </dgm:pt>
    <dgm:pt modelId="{F083FC98-0221-45F4-A251-E912753161B4}" type="parTrans" cxnId="{951CB5A3-B719-467D-BE8D-AD43175758D4}">
      <dgm:prSet/>
      <dgm:spPr/>
      <dgm:t>
        <a:bodyPr/>
        <a:lstStyle/>
        <a:p>
          <a:endParaRPr lang="en-MY"/>
        </a:p>
      </dgm:t>
    </dgm:pt>
    <dgm:pt modelId="{244C3F76-723A-470F-8F34-6177DDE0ECF7}" type="sibTrans" cxnId="{951CB5A3-B719-467D-BE8D-AD43175758D4}">
      <dgm:prSet/>
      <dgm:spPr/>
      <dgm:t>
        <a:bodyPr/>
        <a:lstStyle/>
        <a:p>
          <a:endParaRPr lang="en-MY"/>
        </a:p>
      </dgm:t>
    </dgm:pt>
    <dgm:pt modelId="{E8CB4437-A097-4250-BAFA-3796CBCCD9B5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dirty="0" smtClean="0">
              <a:latin typeface="Arial" pitchFamily="34" charset="0"/>
              <a:cs typeface="Arial" pitchFamily="34" charset="0"/>
            </a:rPr>
            <a:t>remove fatty acids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dirty="0"/>
        </a:p>
      </dgm:t>
    </dgm:pt>
    <dgm:pt modelId="{EFE8A60A-83FC-484D-86CD-506985542116}" type="parTrans" cxnId="{CD28BD7D-C97E-42A2-BCD4-CA86E4C6800E}">
      <dgm:prSet/>
      <dgm:spPr/>
      <dgm:t>
        <a:bodyPr/>
        <a:lstStyle/>
        <a:p>
          <a:endParaRPr lang="en-MY"/>
        </a:p>
      </dgm:t>
    </dgm:pt>
    <dgm:pt modelId="{94BBD0F8-D853-4ABA-AD4B-D17A8646CD24}" type="sibTrans" cxnId="{CD28BD7D-C97E-42A2-BCD4-CA86E4C6800E}">
      <dgm:prSet/>
      <dgm:spPr/>
      <dgm:t>
        <a:bodyPr/>
        <a:lstStyle/>
        <a:p>
          <a:endParaRPr lang="en-MY"/>
        </a:p>
      </dgm:t>
    </dgm:pt>
    <dgm:pt modelId="{F0C585E2-C2C8-44B1-83CA-674DF42CCFD4}" type="pres">
      <dgm:prSet presAssocID="{B268C3C1-1D15-456F-8748-2FAEDA3A05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ADD3CC02-3522-452B-AE44-F58B89B92808}" type="pres">
      <dgm:prSet presAssocID="{0DE30097-F656-4723-B4D6-1566BD67FDFC}" presName="vertFlow" presStyleCnt="0"/>
      <dgm:spPr/>
      <dgm:t>
        <a:bodyPr/>
        <a:lstStyle/>
        <a:p>
          <a:endParaRPr lang="en-MY"/>
        </a:p>
      </dgm:t>
    </dgm:pt>
    <dgm:pt modelId="{6B3BD3AB-8BB7-4D85-A1FF-228A738D7A9C}" type="pres">
      <dgm:prSet presAssocID="{0DE30097-F656-4723-B4D6-1566BD67FDFC}" presName="header" presStyleLbl="node1" presStyleIdx="0" presStyleCnt="2"/>
      <dgm:spPr/>
      <dgm:t>
        <a:bodyPr/>
        <a:lstStyle/>
        <a:p>
          <a:endParaRPr lang="en-MY"/>
        </a:p>
      </dgm:t>
    </dgm:pt>
    <dgm:pt modelId="{E7FFA008-FF0D-4325-BB2F-93B03E3375DB}" type="pres">
      <dgm:prSet presAssocID="{1988742D-6736-4556-90B6-DB487239505C}" presName="parTrans" presStyleLbl="sibTrans2D1" presStyleIdx="0" presStyleCnt="5" custScaleX="195844" custScaleY="136190"/>
      <dgm:spPr/>
      <dgm:t>
        <a:bodyPr/>
        <a:lstStyle/>
        <a:p>
          <a:endParaRPr lang="en-MY"/>
        </a:p>
      </dgm:t>
    </dgm:pt>
    <dgm:pt modelId="{F707709A-A027-4A7D-AFBF-90B568B48A2A}" type="pres">
      <dgm:prSet presAssocID="{FBAD5D35-3FD5-4BC3-91E9-6C842205F0BA}" presName="child" presStyleLbl="alignAccFollow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75630CFF-C8DC-4207-A48F-7E8697C72988}" type="pres">
      <dgm:prSet presAssocID="{84592794-5351-4994-9242-06EB0EC0138F}" presName="sibTrans" presStyleLbl="sibTrans2D1" presStyleIdx="1" presStyleCnt="5" custScaleX="179603" custScaleY="136189"/>
      <dgm:spPr/>
      <dgm:t>
        <a:bodyPr/>
        <a:lstStyle/>
        <a:p>
          <a:endParaRPr lang="en-MY"/>
        </a:p>
      </dgm:t>
    </dgm:pt>
    <dgm:pt modelId="{A4CA9C01-1C1F-4BED-A034-CB102EBDAF44}" type="pres">
      <dgm:prSet presAssocID="{E9EE3F29-AFC6-450E-8F71-929C644ECAE1}" presName="child" presStyleLbl="alignAccFollow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73B90660-D68E-4812-BF98-F12BB6DF8937}" type="pres">
      <dgm:prSet presAssocID="{B64F6EF6-34C9-4496-B453-BAEDBCF8F3D9}" presName="sibTrans" presStyleLbl="sibTrans2D1" presStyleIdx="2" presStyleCnt="5" custScaleX="163361" custScaleY="136189"/>
      <dgm:spPr/>
      <dgm:t>
        <a:bodyPr/>
        <a:lstStyle/>
        <a:p>
          <a:endParaRPr lang="en-MY"/>
        </a:p>
      </dgm:t>
    </dgm:pt>
    <dgm:pt modelId="{480D706F-8D7B-4BA5-AECF-9B79E65C92DF}" type="pres">
      <dgm:prSet presAssocID="{E8CB4437-A097-4250-BAFA-3796CBCCD9B5}" presName="child" presStyleLbl="alignAccFollow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3DEB9DA7-3370-4CD0-9580-340A51B28142}" type="pres">
      <dgm:prSet presAssocID="{0DE30097-F656-4723-B4D6-1566BD67FDFC}" presName="hSp" presStyleCnt="0"/>
      <dgm:spPr/>
      <dgm:t>
        <a:bodyPr/>
        <a:lstStyle/>
        <a:p>
          <a:endParaRPr lang="en-MY"/>
        </a:p>
      </dgm:t>
    </dgm:pt>
    <dgm:pt modelId="{74619064-AA7A-45C1-A596-B9832903D2F7}" type="pres">
      <dgm:prSet presAssocID="{4E627C0E-9356-43F5-B738-50E781AB21FE}" presName="vertFlow" presStyleCnt="0"/>
      <dgm:spPr/>
      <dgm:t>
        <a:bodyPr/>
        <a:lstStyle/>
        <a:p>
          <a:endParaRPr lang="en-MY"/>
        </a:p>
      </dgm:t>
    </dgm:pt>
    <dgm:pt modelId="{A7D4219B-43FD-437D-B049-1099968B86A2}" type="pres">
      <dgm:prSet presAssocID="{4E627C0E-9356-43F5-B738-50E781AB21FE}" presName="header" presStyleLbl="node1" presStyleIdx="1" presStyleCnt="2"/>
      <dgm:spPr/>
      <dgm:t>
        <a:bodyPr/>
        <a:lstStyle/>
        <a:p>
          <a:endParaRPr lang="en-MY"/>
        </a:p>
      </dgm:t>
    </dgm:pt>
    <dgm:pt modelId="{6D050147-5E04-4100-8D69-6ED97E221854}" type="pres">
      <dgm:prSet presAssocID="{CC1B4B22-1C0C-4F2D-8920-4B9CA41E0BF4}" presName="parTrans" presStyleLbl="sibTrans2D1" presStyleIdx="3" presStyleCnt="5" custScaleX="195844" custScaleY="133215"/>
      <dgm:spPr/>
      <dgm:t>
        <a:bodyPr/>
        <a:lstStyle/>
        <a:p>
          <a:endParaRPr lang="en-MY"/>
        </a:p>
      </dgm:t>
    </dgm:pt>
    <dgm:pt modelId="{05F37C2C-B010-4AEA-9AFE-ADF7B5FFB351}" type="pres">
      <dgm:prSet presAssocID="{00246AFD-7EB7-4421-9B3E-E276B0455471}" presName="child" presStyleLbl="alignAccFollowNode1" presStyleIdx="3" presStyleCnt="5" custScaleY="116443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EDCB4B0-3050-4DA1-A8DE-E93C2EB6F6E0}" type="pres">
      <dgm:prSet presAssocID="{25A0347A-1761-443F-BE0B-9990EC319272}" presName="sibTrans" presStyleLbl="sibTrans2D1" presStyleIdx="4" presStyleCnt="5" custScaleX="179603" custScaleY="133215"/>
      <dgm:spPr/>
      <dgm:t>
        <a:bodyPr/>
        <a:lstStyle/>
        <a:p>
          <a:endParaRPr lang="en-MY"/>
        </a:p>
      </dgm:t>
    </dgm:pt>
    <dgm:pt modelId="{82E54812-B9BB-404F-8F08-A9463F4228EE}" type="pres">
      <dgm:prSet presAssocID="{8B024A88-0D24-4226-B3AD-ED998A7B54A4}" presName="child" presStyleLbl="alignAccFollow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BEDE19FE-D8AB-4D05-91BE-FBACD215869C}" srcId="{B268C3C1-1D15-456F-8748-2FAEDA3A0580}" destId="{0DE30097-F656-4723-B4D6-1566BD67FDFC}" srcOrd="0" destOrd="0" parTransId="{4E2A0387-ED0E-44E2-8020-2A9E452CEE21}" sibTransId="{F011B0F0-C47A-4D47-88C0-93F5356B5A47}"/>
    <dgm:cxn modelId="{B6E22342-F43E-43D9-9ADF-ACF06F2DCA1C}" type="presOf" srcId="{FBAD5D35-3FD5-4BC3-91E9-6C842205F0BA}" destId="{F707709A-A027-4A7D-AFBF-90B568B48A2A}" srcOrd="0" destOrd="0" presId="urn:microsoft.com/office/officeart/2005/8/layout/lProcess1"/>
    <dgm:cxn modelId="{9A00809F-1BB9-456B-8643-FFA6E5B59EA7}" type="presOf" srcId="{4E627C0E-9356-43F5-B738-50E781AB21FE}" destId="{A7D4219B-43FD-437D-B049-1099968B86A2}" srcOrd="0" destOrd="0" presId="urn:microsoft.com/office/officeart/2005/8/layout/lProcess1"/>
    <dgm:cxn modelId="{E5779D54-65F9-4B26-AB20-BBE65FECC284}" srcId="{0DE30097-F656-4723-B4D6-1566BD67FDFC}" destId="{E9EE3F29-AFC6-450E-8F71-929C644ECAE1}" srcOrd="1" destOrd="0" parTransId="{724CA6E3-ACAF-4D5D-B974-BE0324130EFD}" sibTransId="{B64F6EF6-34C9-4496-B453-BAEDBCF8F3D9}"/>
    <dgm:cxn modelId="{EF025566-66CD-4C8F-8B83-54016BF97051}" srcId="{B268C3C1-1D15-456F-8748-2FAEDA3A0580}" destId="{4E627C0E-9356-43F5-B738-50E781AB21FE}" srcOrd="1" destOrd="0" parTransId="{0B937AEF-B4B6-4FD1-9A8A-11CB0CDB757D}" sibTransId="{B0D80001-8AB9-4004-B451-3FB20653804F}"/>
    <dgm:cxn modelId="{64605271-A990-42BE-9353-FBEA0D701507}" type="presOf" srcId="{8B024A88-0D24-4226-B3AD-ED998A7B54A4}" destId="{82E54812-B9BB-404F-8F08-A9463F4228EE}" srcOrd="0" destOrd="0" presId="urn:microsoft.com/office/officeart/2005/8/layout/lProcess1"/>
    <dgm:cxn modelId="{3382F52B-61E8-44D5-B987-2EB3B6C355D9}" type="presOf" srcId="{84592794-5351-4994-9242-06EB0EC0138F}" destId="{75630CFF-C8DC-4207-A48F-7E8697C72988}" srcOrd="0" destOrd="0" presId="urn:microsoft.com/office/officeart/2005/8/layout/lProcess1"/>
    <dgm:cxn modelId="{951CB5A3-B719-467D-BE8D-AD43175758D4}" srcId="{4E627C0E-9356-43F5-B738-50E781AB21FE}" destId="{8B024A88-0D24-4226-B3AD-ED998A7B54A4}" srcOrd="1" destOrd="0" parTransId="{F083FC98-0221-45F4-A251-E912753161B4}" sibTransId="{244C3F76-723A-470F-8F34-6177DDE0ECF7}"/>
    <dgm:cxn modelId="{022D7DB8-C665-4B78-AD9B-C1C731CCB086}" type="presOf" srcId="{B64F6EF6-34C9-4496-B453-BAEDBCF8F3D9}" destId="{73B90660-D68E-4812-BF98-F12BB6DF8937}" srcOrd="0" destOrd="0" presId="urn:microsoft.com/office/officeart/2005/8/layout/lProcess1"/>
    <dgm:cxn modelId="{A65AAAA1-0B74-4815-BCE3-12AFA78DF054}" srcId="{4E627C0E-9356-43F5-B738-50E781AB21FE}" destId="{00246AFD-7EB7-4421-9B3E-E276B0455471}" srcOrd="0" destOrd="0" parTransId="{CC1B4B22-1C0C-4F2D-8920-4B9CA41E0BF4}" sibTransId="{25A0347A-1761-443F-BE0B-9990EC319272}"/>
    <dgm:cxn modelId="{9AAB667C-0BFE-477F-9F31-6998B2E7EE6F}" type="presOf" srcId="{1988742D-6736-4556-90B6-DB487239505C}" destId="{E7FFA008-FF0D-4325-BB2F-93B03E3375DB}" srcOrd="0" destOrd="0" presId="urn:microsoft.com/office/officeart/2005/8/layout/lProcess1"/>
    <dgm:cxn modelId="{27564EBA-BC5F-48A9-BA1A-4B62185E73CF}" type="presOf" srcId="{0DE30097-F656-4723-B4D6-1566BD67FDFC}" destId="{6B3BD3AB-8BB7-4D85-A1FF-228A738D7A9C}" srcOrd="0" destOrd="0" presId="urn:microsoft.com/office/officeart/2005/8/layout/lProcess1"/>
    <dgm:cxn modelId="{531366AB-940B-496E-B2B9-8E1AF0976599}" type="presOf" srcId="{CC1B4B22-1C0C-4F2D-8920-4B9CA41E0BF4}" destId="{6D050147-5E04-4100-8D69-6ED97E221854}" srcOrd="0" destOrd="0" presId="urn:microsoft.com/office/officeart/2005/8/layout/lProcess1"/>
    <dgm:cxn modelId="{5D4D2264-D776-4876-B85B-1E2C171950B5}" type="presOf" srcId="{B268C3C1-1D15-456F-8748-2FAEDA3A0580}" destId="{F0C585E2-C2C8-44B1-83CA-674DF42CCFD4}" srcOrd="0" destOrd="0" presId="urn:microsoft.com/office/officeart/2005/8/layout/lProcess1"/>
    <dgm:cxn modelId="{6C382205-9520-41DB-AC74-58034ECD09FD}" type="presOf" srcId="{00246AFD-7EB7-4421-9B3E-E276B0455471}" destId="{05F37C2C-B010-4AEA-9AFE-ADF7B5FFB351}" srcOrd="0" destOrd="0" presId="urn:microsoft.com/office/officeart/2005/8/layout/lProcess1"/>
    <dgm:cxn modelId="{5613032D-3A8D-43E9-8840-1329E6F7A043}" type="presOf" srcId="{25A0347A-1761-443F-BE0B-9990EC319272}" destId="{DEDCB4B0-3050-4DA1-A8DE-E93C2EB6F6E0}" srcOrd="0" destOrd="0" presId="urn:microsoft.com/office/officeart/2005/8/layout/lProcess1"/>
    <dgm:cxn modelId="{CD28BD7D-C97E-42A2-BCD4-CA86E4C6800E}" srcId="{0DE30097-F656-4723-B4D6-1566BD67FDFC}" destId="{E8CB4437-A097-4250-BAFA-3796CBCCD9B5}" srcOrd="2" destOrd="0" parTransId="{EFE8A60A-83FC-484D-86CD-506985542116}" sibTransId="{94BBD0F8-D853-4ABA-AD4B-D17A8646CD24}"/>
    <dgm:cxn modelId="{B8976FDC-9F96-49E6-96EF-BA7C6F2682A9}" srcId="{0DE30097-F656-4723-B4D6-1566BD67FDFC}" destId="{FBAD5D35-3FD5-4BC3-91E9-6C842205F0BA}" srcOrd="0" destOrd="0" parTransId="{1988742D-6736-4556-90B6-DB487239505C}" sibTransId="{84592794-5351-4994-9242-06EB0EC0138F}"/>
    <dgm:cxn modelId="{B38D59B0-5BD3-4818-B6E9-985DEC5CCB33}" type="presOf" srcId="{E8CB4437-A097-4250-BAFA-3796CBCCD9B5}" destId="{480D706F-8D7B-4BA5-AECF-9B79E65C92DF}" srcOrd="0" destOrd="0" presId="urn:microsoft.com/office/officeart/2005/8/layout/lProcess1"/>
    <dgm:cxn modelId="{5F93B9ED-E03C-4D01-80F5-03233A22D330}" type="presOf" srcId="{E9EE3F29-AFC6-450E-8F71-929C644ECAE1}" destId="{A4CA9C01-1C1F-4BED-A034-CB102EBDAF44}" srcOrd="0" destOrd="0" presId="urn:microsoft.com/office/officeart/2005/8/layout/lProcess1"/>
    <dgm:cxn modelId="{0E3D4390-9F3E-4171-A671-F3D5B10EF6C5}" type="presParOf" srcId="{F0C585E2-C2C8-44B1-83CA-674DF42CCFD4}" destId="{ADD3CC02-3522-452B-AE44-F58B89B92808}" srcOrd="0" destOrd="0" presId="urn:microsoft.com/office/officeart/2005/8/layout/lProcess1"/>
    <dgm:cxn modelId="{9D20FDAB-A86F-4B8B-93CF-6E237A8545A7}" type="presParOf" srcId="{ADD3CC02-3522-452B-AE44-F58B89B92808}" destId="{6B3BD3AB-8BB7-4D85-A1FF-228A738D7A9C}" srcOrd="0" destOrd="0" presId="urn:microsoft.com/office/officeart/2005/8/layout/lProcess1"/>
    <dgm:cxn modelId="{FF708758-691A-4107-AE7B-15498E0F7C9C}" type="presParOf" srcId="{ADD3CC02-3522-452B-AE44-F58B89B92808}" destId="{E7FFA008-FF0D-4325-BB2F-93B03E3375DB}" srcOrd="1" destOrd="0" presId="urn:microsoft.com/office/officeart/2005/8/layout/lProcess1"/>
    <dgm:cxn modelId="{94F3B257-46C9-4EAD-B6EE-ADBD35012112}" type="presParOf" srcId="{ADD3CC02-3522-452B-AE44-F58B89B92808}" destId="{F707709A-A027-4A7D-AFBF-90B568B48A2A}" srcOrd="2" destOrd="0" presId="urn:microsoft.com/office/officeart/2005/8/layout/lProcess1"/>
    <dgm:cxn modelId="{934B9E71-CEB1-46D1-BB1F-5369CF5B4EFB}" type="presParOf" srcId="{ADD3CC02-3522-452B-AE44-F58B89B92808}" destId="{75630CFF-C8DC-4207-A48F-7E8697C72988}" srcOrd="3" destOrd="0" presId="urn:microsoft.com/office/officeart/2005/8/layout/lProcess1"/>
    <dgm:cxn modelId="{DE0E52E3-CEB4-4F0B-B9F6-946D6657956F}" type="presParOf" srcId="{ADD3CC02-3522-452B-AE44-F58B89B92808}" destId="{A4CA9C01-1C1F-4BED-A034-CB102EBDAF44}" srcOrd="4" destOrd="0" presId="urn:microsoft.com/office/officeart/2005/8/layout/lProcess1"/>
    <dgm:cxn modelId="{982767F7-686D-40EA-9FE4-87E0AC8137EF}" type="presParOf" srcId="{ADD3CC02-3522-452B-AE44-F58B89B92808}" destId="{73B90660-D68E-4812-BF98-F12BB6DF8937}" srcOrd="5" destOrd="0" presId="urn:microsoft.com/office/officeart/2005/8/layout/lProcess1"/>
    <dgm:cxn modelId="{13C76B3E-EB4C-4EDB-A3DD-BD5F5E99935A}" type="presParOf" srcId="{ADD3CC02-3522-452B-AE44-F58B89B92808}" destId="{480D706F-8D7B-4BA5-AECF-9B79E65C92DF}" srcOrd="6" destOrd="0" presId="urn:microsoft.com/office/officeart/2005/8/layout/lProcess1"/>
    <dgm:cxn modelId="{96F52170-E794-428D-B4E9-D4FCFF123309}" type="presParOf" srcId="{F0C585E2-C2C8-44B1-83CA-674DF42CCFD4}" destId="{3DEB9DA7-3370-4CD0-9580-340A51B28142}" srcOrd="1" destOrd="0" presId="urn:microsoft.com/office/officeart/2005/8/layout/lProcess1"/>
    <dgm:cxn modelId="{C915E5B3-6246-4266-9C8C-81418CE91FAE}" type="presParOf" srcId="{F0C585E2-C2C8-44B1-83CA-674DF42CCFD4}" destId="{74619064-AA7A-45C1-A596-B9832903D2F7}" srcOrd="2" destOrd="0" presId="urn:microsoft.com/office/officeart/2005/8/layout/lProcess1"/>
    <dgm:cxn modelId="{586D81BF-CF44-4ABB-BE34-34A9340D356B}" type="presParOf" srcId="{74619064-AA7A-45C1-A596-B9832903D2F7}" destId="{A7D4219B-43FD-437D-B049-1099968B86A2}" srcOrd="0" destOrd="0" presId="urn:microsoft.com/office/officeart/2005/8/layout/lProcess1"/>
    <dgm:cxn modelId="{3DCC0F2A-99ED-4E57-AA2F-4AE8B035D034}" type="presParOf" srcId="{74619064-AA7A-45C1-A596-B9832903D2F7}" destId="{6D050147-5E04-4100-8D69-6ED97E221854}" srcOrd="1" destOrd="0" presId="urn:microsoft.com/office/officeart/2005/8/layout/lProcess1"/>
    <dgm:cxn modelId="{2F8F8EFA-8D5C-45FB-9E75-7E7627BD6308}" type="presParOf" srcId="{74619064-AA7A-45C1-A596-B9832903D2F7}" destId="{05F37C2C-B010-4AEA-9AFE-ADF7B5FFB351}" srcOrd="2" destOrd="0" presId="urn:microsoft.com/office/officeart/2005/8/layout/lProcess1"/>
    <dgm:cxn modelId="{C5843FE5-8486-4325-9F74-8BD81E36AF8B}" type="presParOf" srcId="{74619064-AA7A-45C1-A596-B9832903D2F7}" destId="{DEDCB4B0-3050-4DA1-A8DE-E93C2EB6F6E0}" srcOrd="3" destOrd="0" presId="urn:microsoft.com/office/officeart/2005/8/layout/lProcess1"/>
    <dgm:cxn modelId="{2B19DDF0-E0EE-408C-83D3-4606ABB3A3B1}" type="presParOf" srcId="{74619064-AA7A-45C1-A596-B9832903D2F7}" destId="{82E54812-B9BB-404F-8F08-A9463F4228EE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D45B4E-F39F-4D61-98D0-689D2E8D1A5F}" type="doc">
      <dgm:prSet loTypeId="urn:microsoft.com/office/officeart/2008/layout/RadialCluster" loCatId="cycle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MY"/>
        </a:p>
      </dgm:t>
    </dgm:pt>
    <dgm:pt modelId="{9E865EDC-7D0E-43B5-AA28-58451E7F87EE}">
      <dgm:prSet phldrT="[Text]"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Steps 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DD7D6C7A-9881-4C78-93D2-37FC7BC17862}" type="parTrans" cxnId="{3477D6B8-079B-4E47-BBC4-E4BA2E04E581}">
      <dgm:prSet/>
      <dgm:spPr/>
      <dgm:t>
        <a:bodyPr/>
        <a:lstStyle/>
        <a:p>
          <a:endParaRPr lang="en-MY"/>
        </a:p>
      </dgm:t>
    </dgm:pt>
    <dgm:pt modelId="{D773AE1D-C216-4EDE-BA12-DEA1220EE14C}" type="sibTrans" cxnId="{3477D6B8-079B-4E47-BBC4-E4BA2E04E581}">
      <dgm:prSet/>
      <dgm:spPr/>
      <dgm:t>
        <a:bodyPr/>
        <a:lstStyle/>
        <a:p>
          <a:endParaRPr lang="en-MY"/>
        </a:p>
      </dgm:t>
    </dgm:pt>
    <dgm:pt modelId="{38D014F6-E777-4648-8621-1B02180A0C05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Diet</a:t>
          </a:r>
        </a:p>
        <a:p>
          <a:r>
            <a:rPr lang="en-US" sz="2400" dirty="0" smtClean="0">
              <a:latin typeface="Arial" pitchFamily="34" charset="0"/>
              <a:cs typeface="Arial" pitchFamily="34" charset="0"/>
            </a:rPr>
            <a:t> (low fat, high fiber)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96F36DD3-170B-4C81-BF6D-B66703C7615E}" type="parTrans" cxnId="{46CE040B-84B8-43E1-B0A7-006ED9103A48}">
      <dgm:prSet/>
      <dgm:spPr/>
      <dgm:t>
        <a:bodyPr/>
        <a:lstStyle/>
        <a:p>
          <a:endParaRPr lang="en-MY"/>
        </a:p>
      </dgm:t>
    </dgm:pt>
    <dgm:pt modelId="{E1B4A0A8-595F-4A34-88D7-D5A77D08844A}" type="sibTrans" cxnId="{46CE040B-84B8-43E1-B0A7-006ED9103A48}">
      <dgm:prSet/>
      <dgm:spPr/>
      <dgm:t>
        <a:bodyPr/>
        <a:lstStyle/>
        <a:p>
          <a:endParaRPr lang="en-MY"/>
        </a:p>
      </dgm:t>
    </dgm:pt>
    <dgm:pt modelId="{DD101AD8-DB38-431C-B4B6-042366F10DDD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Quit smoking &amp; alcohol intake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CDE62B95-BFAF-4C32-9D7B-E1D25C4C13B9}" type="parTrans" cxnId="{A9A2109F-33F9-4442-83DA-49E1A418D374}">
      <dgm:prSet/>
      <dgm:spPr/>
      <dgm:t>
        <a:bodyPr/>
        <a:lstStyle/>
        <a:p>
          <a:endParaRPr lang="en-MY"/>
        </a:p>
      </dgm:t>
    </dgm:pt>
    <dgm:pt modelId="{3540F8D8-D445-4B3A-B0E0-52027EA48A1E}" type="sibTrans" cxnId="{A9A2109F-33F9-4442-83DA-49E1A418D374}">
      <dgm:prSet/>
      <dgm:spPr/>
      <dgm:t>
        <a:bodyPr/>
        <a:lstStyle/>
        <a:p>
          <a:endParaRPr lang="en-MY"/>
        </a:p>
      </dgm:t>
    </dgm:pt>
    <dgm:pt modelId="{B449CD1D-7CCD-4AF7-9C32-E50F2970F6BA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Controlling diabetes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16B553DF-EA83-4D43-A640-A9D749CD73E0}" type="parTrans" cxnId="{99A31F24-4A34-41D5-8E11-801EBAB879AD}">
      <dgm:prSet/>
      <dgm:spPr/>
      <dgm:t>
        <a:bodyPr/>
        <a:lstStyle/>
        <a:p>
          <a:endParaRPr lang="en-MY"/>
        </a:p>
      </dgm:t>
    </dgm:pt>
    <dgm:pt modelId="{342F6249-2258-49F6-AE5B-D477397B8201}" type="sibTrans" cxnId="{99A31F24-4A34-41D5-8E11-801EBAB879AD}">
      <dgm:prSet/>
      <dgm:spPr/>
      <dgm:t>
        <a:bodyPr/>
        <a:lstStyle/>
        <a:p>
          <a:endParaRPr lang="en-MY"/>
        </a:p>
      </dgm:t>
    </dgm:pt>
    <dgm:pt modelId="{9FE1ABA8-2643-4CE0-BEAA-3F8365EB3209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Avoiding illicit drugs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39673381-9EB7-4DBB-B0C1-87B8C6D142E2}" type="parTrans" cxnId="{47629BB5-3E98-47AF-B466-25B3AD2CD230}">
      <dgm:prSet/>
      <dgm:spPr/>
      <dgm:t>
        <a:bodyPr/>
        <a:lstStyle/>
        <a:p>
          <a:endParaRPr lang="en-MY"/>
        </a:p>
      </dgm:t>
    </dgm:pt>
    <dgm:pt modelId="{8550720F-031A-4EB1-AADE-B8EAD79E07CD}" type="sibTrans" cxnId="{47629BB5-3E98-47AF-B466-25B3AD2CD230}">
      <dgm:prSet/>
      <dgm:spPr/>
      <dgm:t>
        <a:bodyPr/>
        <a:lstStyle/>
        <a:p>
          <a:endParaRPr lang="en-MY"/>
        </a:p>
      </dgm:t>
    </dgm:pt>
    <dgm:pt modelId="{81BE923A-D160-4677-BE95-A977845E9CF0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Maintain healthy weight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4B763DDB-F226-4615-80A6-8DF070CF2491}" type="parTrans" cxnId="{4FE639B2-8558-46F3-9463-A3C5F522C388}">
      <dgm:prSet/>
      <dgm:spPr/>
      <dgm:t>
        <a:bodyPr/>
        <a:lstStyle/>
        <a:p>
          <a:endParaRPr lang="en-MY"/>
        </a:p>
      </dgm:t>
    </dgm:pt>
    <dgm:pt modelId="{BBFD0BE7-119A-4E0C-B083-977AB9DDD121}" type="sibTrans" cxnId="{4FE639B2-8558-46F3-9463-A3C5F522C388}">
      <dgm:prSet/>
      <dgm:spPr/>
      <dgm:t>
        <a:bodyPr/>
        <a:lstStyle/>
        <a:p>
          <a:endParaRPr lang="en-MY"/>
        </a:p>
      </dgm:t>
    </dgm:pt>
    <dgm:pt modelId="{44137BCE-D991-4080-AF6E-9B85288ECDEC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Exercise </a:t>
          </a:r>
          <a:endParaRPr lang="en-MY" sz="2400" dirty="0">
            <a:latin typeface="Arial" pitchFamily="34" charset="0"/>
            <a:cs typeface="Arial" pitchFamily="34" charset="0"/>
          </a:endParaRPr>
        </a:p>
      </dgm:t>
    </dgm:pt>
    <dgm:pt modelId="{39D95D31-8955-4682-97AC-32E05559C63A}" type="parTrans" cxnId="{090D0B7F-3079-4E0A-8284-0DD82AC1CAA1}">
      <dgm:prSet/>
      <dgm:spPr/>
      <dgm:t>
        <a:bodyPr/>
        <a:lstStyle/>
        <a:p>
          <a:endParaRPr lang="en-MY"/>
        </a:p>
      </dgm:t>
    </dgm:pt>
    <dgm:pt modelId="{2B13AE28-ABB8-4851-B14A-53E6544C8ABA}" type="sibTrans" cxnId="{090D0B7F-3079-4E0A-8284-0DD82AC1CAA1}">
      <dgm:prSet/>
      <dgm:spPr/>
      <dgm:t>
        <a:bodyPr/>
        <a:lstStyle/>
        <a:p>
          <a:endParaRPr lang="en-MY"/>
        </a:p>
      </dgm:t>
    </dgm:pt>
    <dgm:pt modelId="{8DC26D27-ED60-4579-9171-CCB424DC2A9A}" type="pres">
      <dgm:prSet presAssocID="{F1D45B4E-F39F-4D61-98D0-689D2E8D1A5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MY"/>
        </a:p>
      </dgm:t>
    </dgm:pt>
    <dgm:pt modelId="{026F77C7-5CB7-4F85-ACE7-AB0CF2A7C603}" type="pres">
      <dgm:prSet presAssocID="{9E865EDC-7D0E-43B5-AA28-58451E7F87EE}" presName="singleCycle" presStyleCnt="0"/>
      <dgm:spPr/>
    </dgm:pt>
    <dgm:pt modelId="{61663957-2227-44EA-BC84-1292D29B5F3E}" type="pres">
      <dgm:prSet presAssocID="{9E865EDC-7D0E-43B5-AA28-58451E7F87EE}" presName="singleCenter" presStyleLbl="node1" presStyleIdx="0" presStyleCnt="7">
        <dgm:presLayoutVars>
          <dgm:chMax val="7"/>
          <dgm:chPref val="7"/>
        </dgm:presLayoutVars>
      </dgm:prSet>
      <dgm:spPr/>
      <dgm:t>
        <a:bodyPr/>
        <a:lstStyle/>
        <a:p>
          <a:endParaRPr lang="en-MY"/>
        </a:p>
      </dgm:t>
    </dgm:pt>
    <dgm:pt modelId="{CFE8EA9E-27F9-4DB0-8D92-A6C4473254FF}" type="pres">
      <dgm:prSet presAssocID="{96F36DD3-170B-4C81-BF6D-B66703C7615E}" presName="Name56" presStyleLbl="parChTrans1D2" presStyleIdx="0" presStyleCnt="6"/>
      <dgm:spPr/>
      <dgm:t>
        <a:bodyPr/>
        <a:lstStyle/>
        <a:p>
          <a:endParaRPr lang="en-MY"/>
        </a:p>
      </dgm:t>
    </dgm:pt>
    <dgm:pt modelId="{576D2EE5-44AE-46E3-AB5B-86B995AE0160}" type="pres">
      <dgm:prSet presAssocID="{38D014F6-E777-4648-8621-1B02180A0C05}" presName="text0" presStyleLbl="node1" presStyleIdx="1" presStyleCnt="7" custScaleX="233048" custScaleY="10953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0A98A65B-3D9B-4BDE-872B-BF971EC74512}" type="pres">
      <dgm:prSet presAssocID="{CDE62B95-BFAF-4C32-9D7B-E1D25C4C13B9}" presName="Name56" presStyleLbl="parChTrans1D2" presStyleIdx="1" presStyleCnt="6"/>
      <dgm:spPr/>
      <dgm:t>
        <a:bodyPr/>
        <a:lstStyle/>
        <a:p>
          <a:endParaRPr lang="en-MY"/>
        </a:p>
      </dgm:t>
    </dgm:pt>
    <dgm:pt modelId="{E1E10FC8-273F-4A6E-9BCC-CB57FDD94EE8}" type="pres">
      <dgm:prSet presAssocID="{DD101AD8-DB38-431C-B4B6-042366F10DDD}" presName="text0" presStyleLbl="node1" presStyleIdx="2" presStyleCnt="7" custScaleX="243353" custScaleY="120060" custRadScaleRad="121672" custRadScaleInc="3993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9D4433B9-883B-461B-89C6-AF5D9A4164F0}" type="pres">
      <dgm:prSet presAssocID="{16B553DF-EA83-4D43-A640-A9D749CD73E0}" presName="Name56" presStyleLbl="parChTrans1D2" presStyleIdx="2" presStyleCnt="6"/>
      <dgm:spPr/>
      <dgm:t>
        <a:bodyPr/>
        <a:lstStyle/>
        <a:p>
          <a:endParaRPr lang="en-MY"/>
        </a:p>
      </dgm:t>
    </dgm:pt>
    <dgm:pt modelId="{08EF640C-940F-4E91-A302-8BD740EE086B}" type="pres">
      <dgm:prSet presAssocID="{B449CD1D-7CCD-4AF7-9C32-E50F2970F6BA}" presName="text0" presStyleLbl="node1" presStyleIdx="3" presStyleCnt="7" custScaleX="187359" custRadScaleRad="129780" custRadScaleInc="-2446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0389426-649B-41C3-9922-DBAC5E37C0B3}" type="pres">
      <dgm:prSet presAssocID="{4B763DDB-F226-4615-80A6-8DF070CF2491}" presName="Name56" presStyleLbl="parChTrans1D2" presStyleIdx="3" presStyleCnt="6"/>
      <dgm:spPr/>
      <dgm:t>
        <a:bodyPr/>
        <a:lstStyle/>
        <a:p>
          <a:endParaRPr lang="en-MY"/>
        </a:p>
      </dgm:t>
    </dgm:pt>
    <dgm:pt modelId="{6706B877-BE76-42C4-AB8A-3B405510A997}" type="pres">
      <dgm:prSet presAssocID="{81BE923A-D160-4677-BE95-A977845E9CF0}" presName="text0" presStyleLbl="node1" presStyleIdx="4" presStyleCnt="7" custScaleX="234867" custRadScaleRad="100001" custRadScaleInc="94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D8D2A18-B07A-480D-88EF-6E2552EE3A9B}" type="pres">
      <dgm:prSet presAssocID="{39D95D31-8955-4682-97AC-32E05559C63A}" presName="Name56" presStyleLbl="parChTrans1D2" presStyleIdx="4" presStyleCnt="6"/>
      <dgm:spPr/>
      <dgm:t>
        <a:bodyPr/>
        <a:lstStyle/>
        <a:p>
          <a:endParaRPr lang="en-MY"/>
        </a:p>
      </dgm:t>
    </dgm:pt>
    <dgm:pt modelId="{19AE2538-EBAB-4F20-B0B7-0853C7155249}" type="pres">
      <dgm:prSet presAssocID="{44137BCE-D991-4080-AF6E-9B85288ECDEC}" presName="text0" presStyleLbl="node1" presStyleIdx="5" presStyleCnt="7" custScaleX="172358" custRadScaleRad="123430" custRadScaleInc="23206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479447AA-EA84-4385-A5E7-EEA05D98CCB5}" type="pres">
      <dgm:prSet presAssocID="{39673381-9EB7-4DBB-B0C1-87B8C6D142E2}" presName="Name56" presStyleLbl="parChTrans1D2" presStyleIdx="5" presStyleCnt="6"/>
      <dgm:spPr/>
      <dgm:t>
        <a:bodyPr/>
        <a:lstStyle/>
        <a:p>
          <a:endParaRPr lang="en-MY"/>
        </a:p>
      </dgm:t>
    </dgm:pt>
    <dgm:pt modelId="{3215F072-C3E7-4B9D-83A9-73D9F9066F71}" type="pres">
      <dgm:prSet presAssocID="{9FE1ABA8-2643-4CE0-BEAA-3F8365EB3209}" presName="text0" presStyleLbl="node1" presStyleIdx="6" presStyleCnt="7" custScaleX="193564" custRadScaleRad="120260" custRadScaleInc="-29477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B23C64C1-8E26-4D02-BCDF-69207A0AC418}" type="presOf" srcId="{9E865EDC-7D0E-43B5-AA28-58451E7F87EE}" destId="{61663957-2227-44EA-BC84-1292D29B5F3E}" srcOrd="0" destOrd="0" presId="urn:microsoft.com/office/officeart/2008/layout/RadialCluster"/>
    <dgm:cxn modelId="{99A31F24-4A34-41D5-8E11-801EBAB879AD}" srcId="{9E865EDC-7D0E-43B5-AA28-58451E7F87EE}" destId="{B449CD1D-7CCD-4AF7-9C32-E50F2970F6BA}" srcOrd="2" destOrd="0" parTransId="{16B553DF-EA83-4D43-A640-A9D749CD73E0}" sibTransId="{342F6249-2258-49F6-AE5B-D477397B8201}"/>
    <dgm:cxn modelId="{81C79C5F-ECF2-42C4-986F-7AC0D64654AF}" type="presOf" srcId="{96F36DD3-170B-4C81-BF6D-B66703C7615E}" destId="{CFE8EA9E-27F9-4DB0-8D92-A6C4473254FF}" srcOrd="0" destOrd="0" presId="urn:microsoft.com/office/officeart/2008/layout/RadialCluster"/>
    <dgm:cxn modelId="{A1D4FFCE-BB47-4AA9-A158-9F33087137D0}" type="presOf" srcId="{DD101AD8-DB38-431C-B4B6-042366F10DDD}" destId="{E1E10FC8-273F-4A6E-9BCC-CB57FDD94EE8}" srcOrd="0" destOrd="0" presId="urn:microsoft.com/office/officeart/2008/layout/RadialCluster"/>
    <dgm:cxn modelId="{6CF931EC-B8AC-4BEB-8712-51114681D167}" type="presOf" srcId="{CDE62B95-BFAF-4C32-9D7B-E1D25C4C13B9}" destId="{0A98A65B-3D9B-4BDE-872B-BF971EC74512}" srcOrd="0" destOrd="0" presId="urn:microsoft.com/office/officeart/2008/layout/RadialCluster"/>
    <dgm:cxn modelId="{42FB5773-C79F-4095-8DFC-C705E7B05F64}" type="presOf" srcId="{81BE923A-D160-4677-BE95-A977845E9CF0}" destId="{6706B877-BE76-42C4-AB8A-3B405510A997}" srcOrd="0" destOrd="0" presId="urn:microsoft.com/office/officeart/2008/layout/RadialCluster"/>
    <dgm:cxn modelId="{40C48EA6-A05C-403F-97A2-9BA9C5CE1E2A}" type="presOf" srcId="{39673381-9EB7-4DBB-B0C1-87B8C6D142E2}" destId="{479447AA-EA84-4385-A5E7-EEA05D98CCB5}" srcOrd="0" destOrd="0" presId="urn:microsoft.com/office/officeart/2008/layout/RadialCluster"/>
    <dgm:cxn modelId="{47629BB5-3E98-47AF-B466-25B3AD2CD230}" srcId="{9E865EDC-7D0E-43B5-AA28-58451E7F87EE}" destId="{9FE1ABA8-2643-4CE0-BEAA-3F8365EB3209}" srcOrd="5" destOrd="0" parTransId="{39673381-9EB7-4DBB-B0C1-87B8C6D142E2}" sibTransId="{8550720F-031A-4EB1-AADE-B8EAD79E07CD}"/>
    <dgm:cxn modelId="{F14D0548-908C-4E12-8418-1605006DC19C}" type="presOf" srcId="{9FE1ABA8-2643-4CE0-BEAA-3F8365EB3209}" destId="{3215F072-C3E7-4B9D-83A9-73D9F9066F71}" srcOrd="0" destOrd="0" presId="urn:microsoft.com/office/officeart/2008/layout/RadialCluster"/>
    <dgm:cxn modelId="{A9A2109F-33F9-4442-83DA-49E1A418D374}" srcId="{9E865EDC-7D0E-43B5-AA28-58451E7F87EE}" destId="{DD101AD8-DB38-431C-B4B6-042366F10DDD}" srcOrd="1" destOrd="0" parTransId="{CDE62B95-BFAF-4C32-9D7B-E1D25C4C13B9}" sibTransId="{3540F8D8-D445-4B3A-B0E0-52027EA48A1E}"/>
    <dgm:cxn modelId="{421E18B6-4492-4009-B7B3-62F1DFE3F699}" type="presOf" srcId="{B449CD1D-7CCD-4AF7-9C32-E50F2970F6BA}" destId="{08EF640C-940F-4E91-A302-8BD740EE086B}" srcOrd="0" destOrd="0" presId="urn:microsoft.com/office/officeart/2008/layout/RadialCluster"/>
    <dgm:cxn modelId="{46CE040B-84B8-43E1-B0A7-006ED9103A48}" srcId="{9E865EDC-7D0E-43B5-AA28-58451E7F87EE}" destId="{38D014F6-E777-4648-8621-1B02180A0C05}" srcOrd="0" destOrd="0" parTransId="{96F36DD3-170B-4C81-BF6D-B66703C7615E}" sibTransId="{E1B4A0A8-595F-4A34-88D7-D5A77D08844A}"/>
    <dgm:cxn modelId="{4FE639B2-8558-46F3-9463-A3C5F522C388}" srcId="{9E865EDC-7D0E-43B5-AA28-58451E7F87EE}" destId="{81BE923A-D160-4677-BE95-A977845E9CF0}" srcOrd="3" destOrd="0" parTransId="{4B763DDB-F226-4615-80A6-8DF070CF2491}" sibTransId="{BBFD0BE7-119A-4E0C-B083-977AB9DDD121}"/>
    <dgm:cxn modelId="{090D0B7F-3079-4E0A-8284-0DD82AC1CAA1}" srcId="{9E865EDC-7D0E-43B5-AA28-58451E7F87EE}" destId="{44137BCE-D991-4080-AF6E-9B85288ECDEC}" srcOrd="4" destOrd="0" parTransId="{39D95D31-8955-4682-97AC-32E05559C63A}" sibTransId="{2B13AE28-ABB8-4851-B14A-53E6544C8ABA}"/>
    <dgm:cxn modelId="{3DB9D467-E996-4FF3-A7CE-D5E27816DD2E}" type="presOf" srcId="{39D95D31-8955-4682-97AC-32E05559C63A}" destId="{FD8D2A18-B07A-480D-88EF-6E2552EE3A9B}" srcOrd="0" destOrd="0" presId="urn:microsoft.com/office/officeart/2008/layout/RadialCluster"/>
    <dgm:cxn modelId="{8D2B8BD2-F385-4DCD-90D4-ED9BD4C5CE0F}" type="presOf" srcId="{38D014F6-E777-4648-8621-1B02180A0C05}" destId="{576D2EE5-44AE-46E3-AB5B-86B995AE0160}" srcOrd="0" destOrd="0" presId="urn:microsoft.com/office/officeart/2008/layout/RadialCluster"/>
    <dgm:cxn modelId="{3477D6B8-079B-4E47-BBC4-E4BA2E04E581}" srcId="{F1D45B4E-F39F-4D61-98D0-689D2E8D1A5F}" destId="{9E865EDC-7D0E-43B5-AA28-58451E7F87EE}" srcOrd="0" destOrd="0" parTransId="{DD7D6C7A-9881-4C78-93D2-37FC7BC17862}" sibTransId="{D773AE1D-C216-4EDE-BA12-DEA1220EE14C}"/>
    <dgm:cxn modelId="{2782B39D-35E5-4B43-9A95-6A1528C20B41}" type="presOf" srcId="{4B763DDB-F226-4615-80A6-8DF070CF2491}" destId="{B0389426-649B-41C3-9922-DBAC5E37C0B3}" srcOrd="0" destOrd="0" presId="urn:microsoft.com/office/officeart/2008/layout/RadialCluster"/>
    <dgm:cxn modelId="{734BF944-837B-4674-A08C-26AEB2D8FD12}" type="presOf" srcId="{F1D45B4E-F39F-4D61-98D0-689D2E8D1A5F}" destId="{8DC26D27-ED60-4579-9171-CCB424DC2A9A}" srcOrd="0" destOrd="0" presId="urn:microsoft.com/office/officeart/2008/layout/RadialCluster"/>
    <dgm:cxn modelId="{38199C16-E36F-40C3-84DA-7D8669B70B59}" type="presOf" srcId="{16B553DF-EA83-4D43-A640-A9D749CD73E0}" destId="{9D4433B9-883B-461B-89C6-AF5D9A4164F0}" srcOrd="0" destOrd="0" presId="urn:microsoft.com/office/officeart/2008/layout/RadialCluster"/>
    <dgm:cxn modelId="{F9416ABC-E527-404A-BC27-2F787EB80F24}" type="presOf" srcId="{44137BCE-D991-4080-AF6E-9B85288ECDEC}" destId="{19AE2538-EBAB-4F20-B0B7-0853C7155249}" srcOrd="0" destOrd="0" presId="urn:microsoft.com/office/officeart/2008/layout/RadialCluster"/>
    <dgm:cxn modelId="{47DE9848-A2EE-4956-90A8-EC1D266C5F33}" type="presParOf" srcId="{8DC26D27-ED60-4579-9171-CCB424DC2A9A}" destId="{026F77C7-5CB7-4F85-ACE7-AB0CF2A7C603}" srcOrd="0" destOrd="0" presId="urn:microsoft.com/office/officeart/2008/layout/RadialCluster"/>
    <dgm:cxn modelId="{28251B14-E693-44CC-A8D3-57B59F30FB06}" type="presParOf" srcId="{026F77C7-5CB7-4F85-ACE7-AB0CF2A7C603}" destId="{61663957-2227-44EA-BC84-1292D29B5F3E}" srcOrd="0" destOrd="0" presId="urn:microsoft.com/office/officeart/2008/layout/RadialCluster"/>
    <dgm:cxn modelId="{518D9566-9EB2-455D-848B-7D3CD00D884A}" type="presParOf" srcId="{026F77C7-5CB7-4F85-ACE7-AB0CF2A7C603}" destId="{CFE8EA9E-27F9-4DB0-8D92-A6C4473254FF}" srcOrd="1" destOrd="0" presId="urn:microsoft.com/office/officeart/2008/layout/RadialCluster"/>
    <dgm:cxn modelId="{31EE45B4-A244-455F-B845-BD334C121FAF}" type="presParOf" srcId="{026F77C7-5CB7-4F85-ACE7-AB0CF2A7C603}" destId="{576D2EE5-44AE-46E3-AB5B-86B995AE0160}" srcOrd="2" destOrd="0" presId="urn:microsoft.com/office/officeart/2008/layout/RadialCluster"/>
    <dgm:cxn modelId="{FC92E8EE-C1A0-4F4B-84F1-96B9A938286D}" type="presParOf" srcId="{026F77C7-5CB7-4F85-ACE7-AB0CF2A7C603}" destId="{0A98A65B-3D9B-4BDE-872B-BF971EC74512}" srcOrd="3" destOrd="0" presId="urn:microsoft.com/office/officeart/2008/layout/RadialCluster"/>
    <dgm:cxn modelId="{9CDC7FC7-5F01-47F6-B429-5081897F11BF}" type="presParOf" srcId="{026F77C7-5CB7-4F85-ACE7-AB0CF2A7C603}" destId="{E1E10FC8-273F-4A6E-9BCC-CB57FDD94EE8}" srcOrd="4" destOrd="0" presId="urn:microsoft.com/office/officeart/2008/layout/RadialCluster"/>
    <dgm:cxn modelId="{2636967B-2845-4DA7-97D4-0418CB7D7FB8}" type="presParOf" srcId="{026F77C7-5CB7-4F85-ACE7-AB0CF2A7C603}" destId="{9D4433B9-883B-461B-89C6-AF5D9A4164F0}" srcOrd="5" destOrd="0" presId="urn:microsoft.com/office/officeart/2008/layout/RadialCluster"/>
    <dgm:cxn modelId="{6EF66A81-2FA7-488C-BBEA-D3FA209D4CB8}" type="presParOf" srcId="{026F77C7-5CB7-4F85-ACE7-AB0CF2A7C603}" destId="{08EF640C-940F-4E91-A302-8BD740EE086B}" srcOrd="6" destOrd="0" presId="urn:microsoft.com/office/officeart/2008/layout/RadialCluster"/>
    <dgm:cxn modelId="{DA05CF4B-D318-41B4-B8F8-59DA1F2AE392}" type="presParOf" srcId="{026F77C7-5CB7-4F85-ACE7-AB0CF2A7C603}" destId="{B0389426-649B-41C3-9922-DBAC5E37C0B3}" srcOrd="7" destOrd="0" presId="urn:microsoft.com/office/officeart/2008/layout/RadialCluster"/>
    <dgm:cxn modelId="{FF28E093-3E66-400E-8B2C-2A99EB06C640}" type="presParOf" srcId="{026F77C7-5CB7-4F85-ACE7-AB0CF2A7C603}" destId="{6706B877-BE76-42C4-AB8A-3B405510A997}" srcOrd="8" destOrd="0" presId="urn:microsoft.com/office/officeart/2008/layout/RadialCluster"/>
    <dgm:cxn modelId="{527124F8-EC1B-4A98-8B70-C20863C81E3B}" type="presParOf" srcId="{026F77C7-5CB7-4F85-ACE7-AB0CF2A7C603}" destId="{FD8D2A18-B07A-480D-88EF-6E2552EE3A9B}" srcOrd="9" destOrd="0" presId="urn:microsoft.com/office/officeart/2008/layout/RadialCluster"/>
    <dgm:cxn modelId="{15A69AA8-8B35-4E24-9BBB-991B6439FB24}" type="presParOf" srcId="{026F77C7-5CB7-4F85-ACE7-AB0CF2A7C603}" destId="{19AE2538-EBAB-4F20-B0B7-0853C7155249}" srcOrd="10" destOrd="0" presId="urn:microsoft.com/office/officeart/2008/layout/RadialCluster"/>
    <dgm:cxn modelId="{9DC1A28E-86C1-4A75-97C3-A5C9B7723125}" type="presParOf" srcId="{026F77C7-5CB7-4F85-ACE7-AB0CF2A7C603}" destId="{479447AA-EA84-4385-A5E7-EEA05D98CCB5}" srcOrd="11" destOrd="0" presId="urn:microsoft.com/office/officeart/2008/layout/RadialCluster"/>
    <dgm:cxn modelId="{A753D6D2-C933-4947-BB10-052F1897EB42}" type="presParOf" srcId="{026F77C7-5CB7-4F85-ACE7-AB0CF2A7C603}" destId="{3215F072-C3E7-4B9D-83A9-73D9F9066F71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7A8DB4-7152-4525-A45B-7E3C8FF87FEC}" type="doc">
      <dgm:prSet loTypeId="urn:microsoft.com/office/officeart/2005/8/layout/lProcess1" loCatId="process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MY"/>
        </a:p>
      </dgm:t>
    </dgm:pt>
    <dgm:pt modelId="{979F1DDD-1554-425E-BB79-4F78DC3ACD1C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1. Dysphagia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B81075E7-4DAA-4D56-AC51-CBE220E21471}" type="parTrans" cxnId="{2DF846AF-748E-4F87-B588-33E03F908568}">
      <dgm:prSet/>
      <dgm:spPr/>
      <dgm:t>
        <a:bodyPr/>
        <a:lstStyle/>
        <a:p>
          <a:endParaRPr lang="en-MY"/>
        </a:p>
      </dgm:t>
    </dgm:pt>
    <dgm:pt modelId="{927E1E4B-4A99-4824-A5B3-BBF649EDA97C}" type="sibTrans" cxnId="{2DF846AF-748E-4F87-B588-33E03F908568}">
      <dgm:prSet/>
      <dgm:spPr/>
      <dgm:t>
        <a:bodyPr/>
        <a:lstStyle/>
        <a:p>
          <a:endParaRPr lang="en-MY"/>
        </a:p>
      </dgm:t>
    </dgm:pt>
    <dgm:pt modelId="{274CD037-727A-40C8-9AD2-60EE52770298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Interruption in normal swallowing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473DF4DA-5917-4C0C-BE09-E215E21348A4}" type="parTrans" cxnId="{2168CAE1-DE49-4958-B177-3F49C4D21E7A}">
      <dgm:prSet/>
      <dgm:spPr/>
      <dgm:t>
        <a:bodyPr/>
        <a:lstStyle/>
        <a:p>
          <a:endParaRPr lang="en-MY"/>
        </a:p>
      </dgm:t>
    </dgm:pt>
    <dgm:pt modelId="{6261AF16-080F-42CA-BB2C-07450841B41A}" type="sibTrans" cxnId="{2168CAE1-DE49-4958-B177-3F49C4D21E7A}">
      <dgm:prSet/>
      <dgm:spPr/>
      <dgm:t>
        <a:bodyPr/>
        <a:lstStyle/>
        <a:p>
          <a:endParaRPr lang="en-MY"/>
        </a:p>
      </dgm:t>
    </dgm:pt>
    <dgm:pt modelId="{D50740C4-9B8B-4954-9E65-A0604A9ED251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Small particles enter respiratory tract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5DC73710-B47D-4C39-9F77-1263801B627D}" type="parTrans" cxnId="{2210BBB7-3801-4371-A264-F305D2C2D202}">
      <dgm:prSet/>
      <dgm:spPr/>
      <dgm:t>
        <a:bodyPr/>
        <a:lstStyle/>
        <a:p>
          <a:endParaRPr lang="en-MY"/>
        </a:p>
      </dgm:t>
    </dgm:pt>
    <dgm:pt modelId="{7C60234D-5124-403C-B71C-F6D7ECB2E6D2}" type="sibTrans" cxnId="{2210BBB7-3801-4371-A264-F305D2C2D202}">
      <dgm:prSet/>
      <dgm:spPr/>
      <dgm:t>
        <a:bodyPr/>
        <a:lstStyle/>
        <a:p>
          <a:endParaRPr lang="en-MY"/>
        </a:p>
      </dgm:t>
    </dgm:pt>
    <dgm:pt modelId="{1E2758A7-BA70-4B30-B40A-A267026AED70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2. Hydrocephalus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68C1BAA7-D350-402C-84B6-E04605364DA4}" type="parTrans" cxnId="{4F20F705-C305-4242-9BE3-7E6EE62279B5}">
      <dgm:prSet/>
      <dgm:spPr/>
      <dgm:t>
        <a:bodyPr/>
        <a:lstStyle/>
        <a:p>
          <a:endParaRPr lang="en-MY"/>
        </a:p>
      </dgm:t>
    </dgm:pt>
    <dgm:pt modelId="{2189F8AC-3D76-4655-8CDD-F08E4FAA50B8}" type="sibTrans" cxnId="{4F20F705-C305-4242-9BE3-7E6EE62279B5}">
      <dgm:prSet/>
      <dgm:spPr/>
      <dgm:t>
        <a:bodyPr/>
        <a:lstStyle/>
        <a:p>
          <a:endParaRPr lang="en-MY"/>
        </a:p>
      </dgm:t>
    </dgm:pt>
    <dgm:pt modelId="{393E625F-621E-4D91-8339-077641A4EBEA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Too much CSF in brain cavities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9C52E7E3-3B03-47B8-903A-98B28C6A188B}" type="parTrans" cxnId="{4E8EC36A-1F7C-46B1-AA40-3F3936D5A941}">
      <dgm:prSet/>
      <dgm:spPr/>
      <dgm:t>
        <a:bodyPr/>
        <a:lstStyle/>
        <a:p>
          <a:endParaRPr lang="en-MY"/>
        </a:p>
      </dgm:t>
    </dgm:pt>
    <dgm:pt modelId="{DA355149-492C-4742-92E6-310F557BBD65}" type="sibTrans" cxnId="{4E8EC36A-1F7C-46B1-AA40-3F3936D5A941}">
      <dgm:prSet/>
      <dgm:spPr/>
      <dgm:t>
        <a:bodyPr/>
        <a:lstStyle/>
        <a:p>
          <a:endParaRPr lang="en-MY"/>
        </a:p>
      </dgm:t>
    </dgm:pt>
    <dgm:pt modelId="{BDDB2DE2-752D-4661-84C1-0005A43C3D16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Hemorrhagic stroke- stop CSF draining- accumulated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0ADEDD11-EF52-403F-835D-97F2E67F8346}" type="parTrans" cxnId="{24AE1F62-3256-4C41-8E8E-49E9660197A8}">
      <dgm:prSet/>
      <dgm:spPr/>
      <dgm:t>
        <a:bodyPr/>
        <a:lstStyle/>
        <a:p>
          <a:endParaRPr lang="en-MY"/>
        </a:p>
      </dgm:t>
    </dgm:pt>
    <dgm:pt modelId="{50DECF9C-2677-45C1-BCDB-C6FC2D6FC74E}" type="sibTrans" cxnId="{24AE1F62-3256-4C41-8E8E-49E9660197A8}">
      <dgm:prSet/>
      <dgm:spPr/>
      <dgm:t>
        <a:bodyPr/>
        <a:lstStyle/>
        <a:p>
          <a:endParaRPr lang="en-MY"/>
        </a:p>
      </dgm:t>
    </dgm:pt>
    <dgm:pt modelId="{C1FD6BC8-B726-4B0E-AF99-EBD2B7B0830D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Prevention: </a:t>
          </a:r>
        </a:p>
        <a:p>
          <a:r>
            <a:rPr lang="en-US" sz="2200" dirty="0" smtClean="0">
              <a:latin typeface="Arial" pitchFamily="34" charset="0"/>
              <a:cs typeface="Arial" pitchFamily="34" charset="0"/>
            </a:rPr>
            <a:t>1. anti-clotting medicines</a:t>
          </a:r>
        </a:p>
        <a:p>
          <a:r>
            <a:rPr lang="en-US" sz="2200" dirty="0" smtClean="0">
              <a:latin typeface="Arial" pitchFamily="34" charset="0"/>
              <a:cs typeface="Arial" pitchFamily="34" charset="0"/>
            </a:rPr>
            <a:t>2. Compression stocking 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1C5D3409-BA2E-4DA1-96F5-648708830140}" type="parTrans" cxnId="{85EA192B-B454-4EF8-885A-465F7A695F32}">
      <dgm:prSet/>
      <dgm:spPr/>
      <dgm:t>
        <a:bodyPr/>
        <a:lstStyle/>
        <a:p>
          <a:endParaRPr lang="en-MY"/>
        </a:p>
      </dgm:t>
    </dgm:pt>
    <dgm:pt modelId="{E149D8D7-9292-4702-922F-A341A0D5C4B9}" type="sibTrans" cxnId="{85EA192B-B454-4EF8-885A-465F7A695F32}">
      <dgm:prSet/>
      <dgm:spPr/>
      <dgm:t>
        <a:bodyPr/>
        <a:lstStyle/>
        <a:p>
          <a:endParaRPr lang="en-MY"/>
        </a:p>
      </dgm:t>
    </dgm:pt>
    <dgm:pt modelId="{8BAE8B35-955D-48F4-8E44-8E9C73B091C8}">
      <dgm:prSet phldrT="[Text]" custT="1"/>
      <dgm:spPr>
        <a:solidFill>
          <a:srgbClr val="CC0066">
            <a:alpha val="70000"/>
          </a:srgb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3. Deep Vein Thrombosis (DVT)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7A29801C-ABED-4493-B50B-9714AB45D9B1}" type="parTrans" cxnId="{D0BDD7A9-CC0C-4E9C-86BF-9C30D829CC1B}">
      <dgm:prSet/>
      <dgm:spPr/>
      <dgm:t>
        <a:bodyPr/>
        <a:lstStyle/>
        <a:p>
          <a:endParaRPr lang="en-MY"/>
        </a:p>
      </dgm:t>
    </dgm:pt>
    <dgm:pt modelId="{2299C989-72EA-4844-B8E2-C61D3BD1EB79}" type="sibTrans" cxnId="{D0BDD7A9-CC0C-4E9C-86BF-9C30D829CC1B}">
      <dgm:prSet/>
      <dgm:spPr/>
      <dgm:t>
        <a:bodyPr/>
        <a:lstStyle/>
        <a:p>
          <a:endParaRPr lang="en-MY"/>
        </a:p>
      </dgm:t>
    </dgm:pt>
    <dgm:pt modelId="{C657BDF6-A524-4DB2-811D-38926FBF2CA3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Blood clot in leg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6C874572-FCDE-463B-89D4-47B7BCE0A3B8}" type="parTrans" cxnId="{7E0E9BA5-B982-4398-B87C-676E650DB2E8}">
      <dgm:prSet/>
      <dgm:spPr/>
      <dgm:t>
        <a:bodyPr/>
        <a:lstStyle/>
        <a:p>
          <a:endParaRPr lang="en-MY"/>
        </a:p>
      </dgm:t>
    </dgm:pt>
    <dgm:pt modelId="{D418E6BF-C5B0-4F0F-8504-9C2C3DD81F4E}" type="sibTrans" cxnId="{7E0E9BA5-B982-4398-B87C-676E650DB2E8}">
      <dgm:prSet/>
      <dgm:spPr/>
      <dgm:t>
        <a:bodyPr/>
        <a:lstStyle/>
        <a:p>
          <a:endParaRPr lang="en-MY"/>
        </a:p>
      </dgm:t>
    </dgm:pt>
    <dgm:pt modelId="{7009DD0B-8B56-4D27-A61F-1544AAC37A09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Prevention: Feeding tube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A9831949-5463-40ED-A8D9-55DDCDC47149}" type="parTrans" cxnId="{D12B4A72-BE1A-4F28-9420-6D5E17F85092}">
      <dgm:prSet/>
      <dgm:spPr/>
      <dgm:t>
        <a:bodyPr/>
        <a:lstStyle/>
        <a:p>
          <a:endParaRPr lang="en-MY"/>
        </a:p>
      </dgm:t>
    </dgm:pt>
    <dgm:pt modelId="{631910A8-6682-4FC6-9F1C-710F4FB99F5F}" type="sibTrans" cxnId="{D12B4A72-BE1A-4F28-9420-6D5E17F85092}">
      <dgm:prSet/>
      <dgm:spPr/>
      <dgm:t>
        <a:bodyPr/>
        <a:lstStyle/>
        <a:p>
          <a:endParaRPr lang="en-MY"/>
        </a:p>
      </dgm:t>
    </dgm:pt>
    <dgm:pt modelId="{3731F77A-1F96-4886-BBFD-1AB051232F1F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Prevention: placing tube into brain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6FE0656F-A9B7-4EDC-90E3-6E7F61E96051}" type="parTrans" cxnId="{E127A171-DCBB-48E0-B9D4-C543E47E975F}">
      <dgm:prSet/>
      <dgm:spPr/>
      <dgm:t>
        <a:bodyPr/>
        <a:lstStyle/>
        <a:p>
          <a:endParaRPr lang="en-MY"/>
        </a:p>
      </dgm:t>
    </dgm:pt>
    <dgm:pt modelId="{7768B9B3-D968-440D-B140-94F88276002D}" type="sibTrans" cxnId="{E127A171-DCBB-48E0-B9D4-C543E47E975F}">
      <dgm:prSet/>
      <dgm:spPr/>
      <dgm:t>
        <a:bodyPr/>
        <a:lstStyle/>
        <a:p>
          <a:endParaRPr lang="en-MY"/>
        </a:p>
      </dgm:t>
    </dgm:pt>
    <dgm:pt modelId="{9EDCC66F-6543-4CA2-A109-D2C140EB7D08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Slow blood flow in veins – increase BP</a:t>
          </a:r>
          <a:endParaRPr lang="en-MY" sz="2200" dirty="0">
            <a:latin typeface="Arial" pitchFamily="34" charset="0"/>
            <a:cs typeface="Arial" pitchFamily="34" charset="0"/>
          </a:endParaRPr>
        </a:p>
      </dgm:t>
    </dgm:pt>
    <dgm:pt modelId="{965D8905-B15A-413D-B789-3FD5C86FF76E}" type="parTrans" cxnId="{5B14B56A-11B8-481C-884B-B1FD80F4E1C3}">
      <dgm:prSet/>
      <dgm:spPr/>
      <dgm:t>
        <a:bodyPr/>
        <a:lstStyle/>
        <a:p>
          <a:endParaRPr lang="en-MY"/>
        </a:p>
      </dgm:t>
    </dgm:pt>
    <dgm:pt modelId="{2905A1D6-E5C3-4F61-A04B-32E64150CE3E}" type="sibTrans" cxnId="{5B14B56A-11B8-481C-884B-B1FD80F4E1C3}">
      <dgm:prSet/>
      <dgm:spPr/>
      <dgm:t>
        <a:bodyPr/>
        <a:lstStyle/>
        <a:p>
          <a:endParaRPr lang="en-MY"/>
        </a:p>
      </dgm:t>
    </dgm:pt>
    <dgm:pt modelId="{C162402B-42D2-4E0A-A225-857481EB8799}" type="pres">
      <dgm:prSet presAssocID="{AD7A8DB4-7152-4525-A45B-7E3C8FF87F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A981E8CF-BB87-4DA8-B3BE-5D61E054C392}" type="pres">
      <dgm:prSet presAssocID="{979F1DDD-1554-425E-BB79-4F78DC3ACD1C}" presName="vertFlow" presStyleCnt="0"/>
      <dgm:spPr/>
    </dgm:pt>
    <dgm:pt modelId="{95486D98-1003-47F1-9D9A-047DDB6EC3BD}" type="pres">
      <dgm:prSet presAssocID="{979F1DDD-1554-425E-BB79-4F78DC3ACD1C}" presName="header" presStyleLbl="node1" presStyleIdx="0" presStyleCnt="3" custScaleY="128252" custLinFactY="-20277" custLinFactNeighborX="-85" custLinFactNeighborY="-100000"/>
      <dgm:spPr/>
      <dgm:t>
        <a:bodyPr/>
        <a:lstStyle/>
        <a:p>
          <a:endParaRPr lang="en-MY"/>
        </a:p>
      </dgm:t>
    </dgm:pt>
    <dgm:pt modelId="{5EEFD1C6-01B2-4CFA-973D-8734EBD284CA}" type="pres">
      <dgm:prSet presAssocID="{473DF4DA-5917-4C0C-BE09-E215E21348A4}" presName="parTrans" presStyleLbl="sibTrans2D1" presStyleIdx="0" presStyleCnt="9" custAng="10805962" custFlipVert="1" custFlipHor="1" custScaleX="123441" custScaleY="337669" custLinFactNeighborY="1912"/>
      <dgm:spPr/>
      <dgm:t>
        <a:bodyPr/>
        <a:lstStyle/>
        <a:p>
          <a:endParaRPr lang="en-MY"/>
        </a:p>
      </dgm:t>
    </dgm:pt>
    <dgm:pt modelId="{2C5691BA-F462-4E96-9AA3-04642D858AD7}" type="pres">
      <dgm:prSet presAssocID="{274CD037-727A-40C8-9AD2-60EE52770298}" presName="child" presStyleLbl="alignAccFollowNode1" presStyleIdx="0" presStyleCnt="9" custScaleY="121505" custLinFactNeighborX="-1576" custLinFactNeighborY="-15886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19538CC2-E024-4C26-B90F-C8F0D1DC0687}" type="pres">
      <dgm:prSet presAssocID="{6261AF16-080F-42CA-BB2C-07450841B41A}" presName="sibTrans" presStyleLbl="sibTrans2D1" presStyleIdx="1" presStyleCnt="9" custScaleX="110987" custScaleY="316133" custLinFactNeighborY="2171"/>
      <dgm:spPr/>
      <dgm:t>
        <a:bodyPr/>
        <a:lstStyle/>
        <a:p>
          <a:endParaRPr lang="en-MY"/>
        </a:p>
      </dgm:t>
    </dgm:pt>
    <dgm:pt modelId="{8CBAC023-5F31-40A6-89DD-C02E4BA6AFB8}" type="pres">
      <dgm:prSet presAssocID="{D50740C4-9B8B-4954-9E65-A0604A9ED251}" presName="child" presStyleLbl="alignAccFollowNode1" presStyleIdx="1" presStyleCnt="9" custScaleY="134797" custLinFactY="4098" custLinFactNeighborX="-157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604588C-BAA6-44CD-85B8-86B91C52B97E}" type="pres">
      <dgm:prSet presAssocID="{7C60234D-5124-403C-B71C-F6D7ECB2E6D2}" presName="sibTrans" presStyleLbl="sibTrans2D1" presStyleIdx="2" presStyleCnt="9" custScaleX="70270" custScaleY="316133"/>
      <dgm:spPr/>
      <dgm:t>
        <a:bodyPr/>
        <a:lstStyle/>
        <a:p>
          <a:endParaRPr lang="en-MY"/>
        </a:p>
      </dgm:t>
    </dgm:pt>
    <dgm:pt modelId="{AF5AF432-552F-443B-AF47-C80C464E1CE9}" type="pres">
      <dgm:prSet presAssocID="{7009DD0B-8B56-4D27-A61F-1544AAC37A09}" presName="child" presStyleLbl="alignAccFollowNode1" presStyleIdx="2" presStyleCnt="9" custScaleY="126729" custLinFactY="50543" custLinFactNeighborX="-157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4DF7458-AF4E-4CAB-B9BA-C3CA92CFF7CB}" type="pres">
      <dgm:prSet presAssocID="{979F1DDD-1554-425E-BB79-4F78DC3ACD1C}" presName="hSp" presStyleCnt="0"/>
      <dgm:spPr/>
    </dgm:pt>
    <dgm:pt modelId="{E788FAF2-49CC-4413-A59C-FB0511BC1742}" type="pres">
      <dgm:prSet presAssocID="{1E2758A7-BA70-4B30-B40A-A267026AED70}" presName="vertFlow" presStyleCnt="0"/>
      <dgm:spPr/>
    </dgm:pt>
    <dgm:pt modelId="{CAFDF545-D4CB-4808-8E8C-87E6A991B044}" type="pres">
      <dgm:prSet presAssocID="{1E2758A7-BA70-4B30-B40A-A267026AED70}" presName="header" presStyleLbl="node1" presStyleIdx="1" presStyleCnt="3" custScaleY="128252" custLinFactY="-40753" custLinFactNeighborX="70" custLinFactNeighborY="-100000"/>
      <dgm:spPr/>
      <dgm:t>
        <a:bodyPr/>
        <a:lstStyle/>
        <a:p>
          <a:endParaRPr lang="en-MY"/>
        </a:p>
      </dgm:t>
    </dgm:pt>
    <dgm:pt modelId="{38EF2CB1-D2AB-4AF0-82F7-565B3D5E29EF}" type="pres">
      <dgm:prSet presAssocID="{9C52E7E3-3B03-47B8-903A-98B28C6A188B}" presName="parTrans" presStyleLbl="sibTrans2D1" presStyleIdx="3" presStyleCnt="9" custScaleX="124213" custScaleY="248783"/>
      <dgm:spPr/>
      <dgm:t>
        <a:bodyPr/>
        <a:lstStyle/>
        <a:p>
          <a:endParaRPr lang="en-MY"/>
        </a:p>
      </dgm:t>
    </dgm:pt>
    <dgm:pt modelId="{9089504A-2140-4AF0-A91B-B806DF3DF3D5}" type="pres">
      <dgm:prSet presAssocID="{393E625F-621E-4D91-8339-077641A4EBEA}" presName="child" presStyleLbl="alignAccFollowNode1" presStyleIdx="3" presStyleCnt="9" custScaleY="129775" custLinFactNeighborX="-1576" custLinFactNeighborY="-951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5692D82-27CA-463D-B181-C615409D192F}" type="pres">
      <dgm:prSet presAssocID="{DA355149-492C-4742-92E6-310F557BBD65}" presName="sibTrans" presStyleLbl="sibTrans2D1" presStyleIdx="4" presStyleCnt="9" custScaleX="113860" custScaleY="250038"/>
      <dgm:spPr/>
      <dgm:t>
        <a:bodyPr/>
        <a:lstStyle/>
        <a:p>
          <a:endParaRPr lang="en-MY"/>
        </a:p>
      </dgm:t>
    </dgm:pt>
    <dgm:pt modelId="{DEBCE577-FEA5-4B08-BC8D-E1DDAB21413D}" type="pres">
      <dgm:prSet presAssocID="{BDDB2DE2-752D-4661-84C1-0005A43C3D16}" presName="child" presStyleLbl="alignAccFollowNode1" presStyleIdx="4" presStyleCnt="9" custScaleY="209337" custLinFactNeighborX="-1576" custLinFactNeighborY="41725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38FAAA8-9BD8-4894-BC94-D299D32705AC}" type="pres">
      <dgm:prSet presAssocID="{50DECF9C-2677-45C1-BCDB-C6FC2D6FC74E}" presName="sibTrans" presStyleLbl="sibTrans2D1" presStyleIdx="5" presStyleCnt="9" custScaleX="93439" custScaleY="309830" custLinFactNeighborY="-5511"/>
      <dgm:spPr/>
      <dgm:t>
        <a:bodyPr/>
        <a:lstStyle/>
        <a:p>
          <a:endParaRPr lang="en-MY"/>
        </a:p>
      </dgm:t>
    </dgm:pt>
    <dgm:pt modelId="{3DFF1E24-4BA6-49B7-AA1D-8BABD80DA324}" type="pres">
      <dgm:prSet presAssocID="{3731F77A-1F96-4886-BBFD-1AB051232F1F}" presName="child" presStyleLbl="alignAccFollowNode1" presStyleIdx="5" presStyleCnt="9" custScaleY="130431" custLinFactY="12004" custLinFactNeighborX="-157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41701CC-9B5E-456B-9BAF-9CA6B4D1123D}" type="pres">
      <dgm:prSet presAssocID="{1E2758A7-BA70-4B30-B40A-A267026AED70}" presName="hSp" presStyleCnt="0"/>
      <dgm:spPr/>
    </dgm:pt>
    <dgm:pt modelId="{6F571EBF-D7DF-4979-94B3-DB4F90B1E4CE}" type="pres">
      <dgm:prSet presAssocID="{8BAE8B35-955D-48F4-8E44-8E9C73B091C8}" presName="vertFlow" presStyleCnt="0"/>
      <dgm:spPr/>
    </dgm:pt>
    <dgm:pt modelId="{58ECC63E-0719-4DF6-B38B-587FCC92DC55}" type="pres">
      <dgm:prSet presAssocID="{8BAE8B35-955D-48F4-8E44-8E9C73B091C8}" presName="header" presStyleLbl="node1" presStyleIdx="2" presStyleCnt="3" custScaleY="128252" custLinFactY="-40753" custLinFactNeighborX="196" custLinFactNeighborY="-100000"/>
      <dgm:spPr/>
      <dgm:t>
        <a:bodyPr/>
        <a:lstStyle/>
        <a:p>
          <a:endParaRPr lang="en-MY"/>
        </a:p>
      </dgm:t>
    </dgm:pt>
    <dgm:pt modelId="{6889A379-69DC-448E-BA10-006AAB51694E}" type="pres">
      <dgm:prSet presAssocID="{965D8905-B15A-413D-B789-3FD5C86FF76E}" presName="parTrans" presStyleLbl="sibTrans2D1" presStyleIdx="6" presStyleCnt="9" custScaleX="124138" custScaleY="287860"/>
      <dgm:spPr/>
      <dgm:t>
        <a:bodyPr/>
        <a:lstStyle/>
        <a:p>
          <a:endParaRPr lang="en-MY"/>
        </a:p>
      </dgm:t>
    </dgm:pt>
    <dgm:pt modelId="{123CE284-72E8-4ABF-96DF-75B2456EA108}" type="pres">
      <dgm:prSet presAssocID="{9EDCC66F-6543-4CA2-A109-D2C140EB7D08}" presName="child" presStyleLbl="alignAccFollowNode1" presStyleIdx="6" presStyleCnt="9" custScaleY="118122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9FA553EC-BB6C-4771-905B-D152FE5029B1}" type="pres">
      <dgm:prSet presAssocID="{2905A1D6-E5C3-4F61-A04B-32E64150CE3E}" presName="sibTrans" presStyleLbl="sibTrans2D1" presStyleIdx="7" presStyleCnt="9" custFlipHor="1" custScaleX="106090" custScaleY="289331" custLinFactNeighborY="3541"/>
      <dgm:spPr/>
      <dgm:t>
        <a:bodyPr/>
        <a:lstStyle/>
        <a:p>
          <a:endParaRPr lang="en-MY"/>
        </a:p>
      </dgm:t>
    </dgm:pt>
    <dgm:pt modelId="{ADA402B0-7CB4-45A4-9729-5DC4581BEDFF}" type="pres">
      <dgm:prSet presAssocID="{C657BDF6-A524-4DB2-811D-38926FBF2CA3}" presName="child" presStyleLbl="alignAccFollowNode1" presStyleIdx="7" presStyleCnt="9" custScaleY="145650" custLinFactY="1160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D75244D-7502-4593-B8C0-3FCC1238C953}" type="pres">
      <dgm:prSet presAssocID="{D418E6BF-C5B0-4F0F-8504-9C2C3DD81F4E}" presName="sibTrans" presStyleLbl="sibTrans2D1" presStyleIdx="8" presStyleCnt="9" custScaleX="136226" custScaleY="289331"/>
      <dgm:spPr/>
      <dgm:t>
        <a:bodyPr/>
        <a:lstStyle/>
        <a:p>
          <a:endParaRPr lang="en-MY"/>
        </a:p>
      </dgm:t>
    </dgm:pt>
    <dgm:pt modelId="{396E8613-A62B-42DA-81FC-CCFB0057C20E}" type="pres">
      <dgm:prSet presAssocID="{C1FD6BC8-B726-4B0E-AF99-EBD2B7B0830D}" presName="child" presStyleLbl="alignAccFollowNode1" presStyleIdx="8" presStyleCnt="9" custScaleY="250994" custLinFactY="21154" custLinFactNeighborX="-157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EBEEAD5B-3627-4939-8C22-64B4EFA49248}" type="presOf" srcId="{274CD037-727A-40C8-9AD2-60EE52770298}" destId="{2C5691BA-F462-4E96-9AA3-04642D858AD7}" srcOrd="0" destOrd="0" presId="urn:microsoft.com/office/officeart/2005/8/layout/lProcess1"/>
    <dgm:cxn modelId="{2DF846AF-748E-4F87-B588-33E03F908568}" srcId="{AD7A8DB4-7152-4525-A45B-7E3C8FF87FEC}" destId="{979F1DDD-1554-425E-BB79-4F78DC3ACD1C}" srcOrd="0" destOrd="0" parTransId="{B81075E7-4DAA-4D56-AC51-CBE220E21471}" sibTransId="{927E1E4B-4A99-4824-A5B3-BBF649EDA97C}"/>
    <dgm:cxn modelId="{4ED217BE-B04E-4F1B-BFC8-A3445145757D}" type="presOf" srcId="{7C60234D-5124-403C-B71C-F6D7ECB2E6D2}" destId="{6604588C-BAA6-44CD-85B8-86B91C52B97E}" srcOrd="0" destOrd="0" presId="urn:microsoft.com/office/officeart/2005/8/layout/lProcess1"/>
    <dgm:cxn modelId="{2210BBB7-3801-4371-A264-F305D2C2D202}" srcId="{979F1DDD-1554-425E-BB79-4F78DC3ACD1C}" destId="{D50740C4-9B8B-4954-9E65-A0604A9ED251}" srcOrd="1" destOrd="0" parTransId="{5DC73710-B47D-4C39-9F77-1263801B627D}" sibTransId="{7C60234D-5124-403C-B71C-F6D7ECB2E6D2}"/>
    <dgm:cxn modelId="{A1750C6E-869E-499D-A72D-88118D78771A}" type="presOf" srcId="{50DECF9C-2677-45C1-BCDB-C6FC2D6FC74E}" destId="{538FAAA8-9BD8-4894-BC94-D299D32705AC}" srcOrd="0" destOrd="0" presId="urn:microsoft.com/office/officeart/2005/8/layout/lProcess1"/>
    <dgm:cxn modelId="{85EA192B-B454-4EF8-885A-465F7A695F32}" srcId="{8BAE8B35-955D-48F4-8E44-8E9C73B091C8}" destId="{C1FD6BC8-B726-4B0E-AF99-EBD2B7B0830D}" srcOrd="2" destOrd="0" parTransId="{1C5D3409-BA2E-4DA1-96F5-648708830140}" sibTransId="{E149D8D7-9292-4702-922F-A341A0D5C4B9}"/>
    <dgm:cxn modelId="{A7C87AB4-7A3E-460C-ACD5-8C23562BC1E7}" type="presOf" srcId="{D418E6BF-C5B0-4F0F-8504-9C2C3DD81F4E}" destId="{FD75244D-7502-4593-B8C0-3FCC1238C953}" srcOrd="0" destOrd="0" presId="urn:microsoft.com/office/officeart/2005/8/layout/lProcess1"/>
    <dgm:cxn modelId="{5B14B56A-11B8-481C-884B-B1FD80F4E1C3}" srcId="{8BAE8B35-955D-48F4-8E44-8E9C73B091C8}" destId="{9EDCC66F-6543-4CA2-A109-D2C140EB7D08}" srcOrd="0" destOrd="0" parTransId="{965D8905-B15A-413D-B789-3FD5C86FF76E}" sibTransId="{2905A1D6-E5C3-4F61-A04B-32E64150CE3E}"/>
    <dgm:cxn modelId="{4E8EC36A-1F7C-46B1-AA40-3F3936D5A941}" srcId="{1E2758A7-BA70-4B30-B40A-A267026AED70}" destId="{393E625F-621E-4D91-8339-077641A4EBEA}" srcOrd="0" destOrd="0" parTransId="{9C52E7E3-3B03-47B8-903A-98B28C6A188B}" sibTransId="{DA355149-492C-4742-92E6-310F557BBD65}"/>
    <dgm:cxn modelId="{68B4D95E-BD0F-4332-B51D-04193FACBDDC}" type="presOf" srcId="{AD7A8DB4-7152-4525-A45B-7E3C8FF87FEC}" destId="{C162402B-42D2-4E0A-A225-857481EB8799}" srcOrd="0" destOrd="0" presId="urn:microsoft.com/office/officeart/2005/8/layout/lProcess1"/>
    <dgm:cxn modelId="{E7564E7D-7EB4-43BC-AC27-4AB6B7F935BB}" type="presOf" srcId="{979F1DDD-1554-425E-BB79-4F78DC3ACD1C}" destId="{95486D98-1003-47F1-9D9A-047DDB6EC3BD}" srcOrd="0" destOrd="0" presId="urn:microsoft.com/office/officeart/2005/8/layout/lProcess1"/>
    <dgm:cxn modelId="{43B09EB4-D940-4C13-8E2D-FA582092EC04}" type="presOf" srcId="{7009DD0B-8B56-4D27-A61F-1544AAC37A09}" destId="{AF5AF432-552F-443B-AF47-C80C464E1CE9}" srcOrd="0" destOrd="0" presId="urn:microsoft.com/office/officeart/2005/8/layout/lProcess1"/>
    <dgm:cxn modelId="{C1C775F7-D877-46F3-931A-B832650E0947}" type="presOf" srcId="{2905A1D6-E5C3-4F61-A04B-32E64150CE3E}" destId="{9FA553EC-BB6C-4771-905B-D152FE5029B1}" srcOrd="0" destOrd="0" presId="urn:microsoft.com/office/officeart/2005/8/layout/lProcess1"/>
    <dgm:cxn modelId="{EDB3F0D0-806D-4DE3-9B75-6CB057152093}" type="presOf" srcId="{473DF4DA-5917-4C0C-BE09-E215E21348A4}" destId="{5EEFD1C6-01B2-4CFA-973D-8734EBD284CA}" srcOrd="0" destOrd="0" presId="urn:microsoft.com/office/officeart/2005/8/layout/lProcess1"/>
    <dgm:cxn modelId="{D0BDD7A9-CC0C-4E9C-86BF-9C30D829CC1B}" srcId="{AD7A8DB4-7152-4525-A45B-7E3C8FF87FEC}" destId="{8BAE8B35-955D-48F4-8E44-8E9C73B091C8}" srcOrd="2" destOrd="0" parTransId="{7A29801C-ABED-4493-B50B-9714AB45D9B1}" sibTransId="{2299C989-72EA-4844-B8E2-C61D3BD1EB79}"/>
    <dgm:cxn modelId="{4F20F705-C305-4242-9BE3-7E6EE62279B5}" srcId="{AD7A8DB4-7152-4525-A45B-7E3C8FF87FEC}" destId="{1E2758A7-BA70-4B30-B40A-A267026AED70}" srcOrd="1" destOrd="0" parTransId="{68C1BAA7-D350-402C-84B6-E04605364DA4}" sibTransId="{2189F8AC-3D76-4655-8CDD-F08E4FAA50B8}"/>
    <dgm:cxn modelId="{E127A171-DCBB-48E0-B9D4-C543E47E975F}" srcId="{1E2758A7-BA70-4B30-B40A-A267026AED70}" destId="{3731F77A-1F96-4886-BBFD-1AB051232F1F}" srcOrd="2" destOrd="0" parTransId="{6FE0656F-A9B7-4EDC-90E3-6E7F61E96051}" sibTransId="{7768B9B3-D968-440D-B140-94F88276002D}"/>
    <dgm:cxn modelId="{AEFFB169-A40C-4ED2-9495-993031FA3DF4}" type="presOf" srcId="{DA355149-492C-4742-92E6-310F557BBD65}" destId="{25692D82-27CA-463D-B181-C615409D192F}" srcOrd="0" destOrd="0" presId="urn:microsoft.com/office/officeart/2005/8/layout/lProcess1"/>
    <dgm:cxn modelId="{7E0E9BA5-B982-4398-B87C-676E650DB2E8}" srcId="{8BAE8B35-955D-48F4-8E44-8E9C73B091C8}" destId="{C657BDF6-A524-4DB2-811D-38926FBF2CA3}" srcOrd="1" destOrd="0" parTransId="{6C874572-FCDE-463B-89D4-47B7BCE0A3B8}" sibTransId="{D418E6BF-C5B0-4F0F-8504-9C2C3DD81F4E}"/>
    <dgm:cxn modelId="{D8BB1269-792A-4837-8C01-A8D79562009C}" type="presOf" srcId="{9C52E7E3-3B03-47B8-903A-98B28C6A188B}" destId="{38EF2CB1-D2AB-4AF0-82F7-565B3D5E29EF}" srcOrd="0" destOrd="0" presId="urn:microsoft.com/office/officeart/2005/8/layout/lProcess1"/>
    <dgm:cxn modelId="{000D87AC-2430-424B-888F-E8558F00CA57}" type="presOf" srcId="{8BAE8B35-955D-48F4-8E44-8E9C73B091C8}" destId="{58ECC63E-0719-4DF6-B38B-587FCC92DC55}" srcOrd="0" destOrd="0" presId="urn:microsoft.com/office/officeart/2005/8/layout/lProcess1"/>
    <dgm:cxn modelId="{F01CA99C-8C8D-49AC-9B4A-461CA43F28DB}" type="presOf" srcId="{C1FD6BC8-B726-4B0E-AF99-EBD2B7B0830D}" destId="{396E8613-A62B-42DA-81FC-CCFB0057C20E}" srcOrd="0" destOrd="0" presId="urn:microsoft.com/office/officeart/2005/8/layout/lProcess1"/>
    <dgm:cxn modelId="{1096C6F8-04E9-456E-89D8-9742F9B533ED}" type="presOf" srcId="{D50740C4-9B8B-4954-9E65-A0604A9ED251}" destId="{8CBAC023-5F31-40A6-89DD-C02E4BA6AFB8}" srcOrd="0" destOrd="0" presId="urn:microsoft.com/office/officeart/2005/8/layout/lProcess1"/>
    <dgm:cxn modelId="{E42BE1B2-2B42-4C11-AFA1-87BD66B45207}" type="presOf" srcId="{C657BDF6-A524-4DB2-811D-38926FBF2CA3}" destId="{ADA402B0-7CB4-45A4-9729-5DC4581BEDFF}" srcOrd="0" destOrd="0" presId="urn:microsoft.com/office/officeart/2005/8/layout/lProcess1"/>
    <dgm:cxn modelId="{2168CAE1-DE49-4958-B177-3F49C4D21E7A}" srcId="{979F1DDD-1554-425E-BB79-4F78DC3ACD1C}" destId="{274CD037-727A-40C8-9AD2-60EE52770298}" srcOrd="0" destOrd="0" parTransId="{473DF4DA-5917-4C0C-BE09-E215E21348A4}" sibTransId="{6261AF16-080F-42CA-BB2C-07450841B41A}"/>
    <dgm:cxn modelId="{C782C495-0B09-4BA0-AF3B-48821692C307}" type="presOf" srcId="{9EDCC66F-6543-4CA2-A109-D2C140EB7D08}" destId="{123CE284-72E8-4ABF-96DF-75B2456EA108}" srcOrd="0" destOrd="0" presId="urn:microsoft.com/office/officeart/2005/8/layout/lProcess1"/>
    <dgm:cxn modelId="{338D92C9-0C95-40BE-ACB1-5346394B5D63}" type="presOf" srcId="{3731F77A-1F96-4886-BBFD-1AB051232F1F}" destId="{3DFF1E24-4BA6-49B7-AA1D-8BABD80DA324}" srcOrd="0" destOrd="0" presId="urn:microsoft.com/office/officeart/2005/8/layout/lProcess1"/>
    <dgm:cxn modelId="{4CAF3797-73E5-4498-A3EF-6B96812D45B5}" type="presOf" srcId="{BDDB2DE2-752D-4661-84C1-0005A43C3D16}" destId="{DEBCE577-FEA5-4B08-BC8D-E1DDAB21413D}" srcOrd="0" destOrd="0" presId="urn:microsoft.com/office/officeart/2005/8/layout/lProcess1"/>
    <dgm:cxn modelId="{24AE1F62-3256-4C41-8E8E-49E9660197A8}" srcId="{1E2758A7-BA70-4B30-B40A-A267026AED70}" destId="{BDDB2DE2-752D-4661-84C1-0005A43C3D16}" srcOrd="1" destOrd="0" parTransId="{0ADEDD11-EF52-403F-835D-97F2E67F8346}" sibTransId="{50DECF9C-2677-45C1-BCDB-C6FC2D6FC74E}"/>
    <dgm:cxn modelId="{31222122-8684-41D3-B556-3AF0486E128E}" type="presOf" srcId="{6261AF16-080F-42CA-BB2C-07450841B41A}" destId="{19538CC2-E024-4C26-B90F-C8F0D1DC0687}" srcOrd="0" destOrd="0" presId="urn:microsoft.com/office/officeart/2005/8/layout/lProcess1"/>
    <dgm:cxn modelId="{4E1475B4-DB83-4FC2-8461-10F2C1627E14}" type="presOf" srcId="{1E2758A7-BA70-4B30-B40A-A267026AED70}" destId="{CAFDF545-D4CB-4808-8E8C-87E6A991B044}" srcOrd="0" destOrd="0" presId="urn:microsoft.com/office/officeart/2005/8/layout/lProcess1"/>
    <dgm:cxn modelId="{150A6B2A-5091-4F13-9B03-6789F3F7A9DE}" type="presOf" srcId="{965D8905-B15A-413D-B789-3FD5C86FF76E}" destId="{6889A379-69DC-448E-BA10-006AAB51694E}" srcOrd="0" destOrd="0" presId="urn:microsoft.com/office/officeart/2005/8/layout/lProcess1"/>
    <dgm:cxn modelId="{D12B4A72-BE1A-4F28-9420-6D5E17F85092}" srcId="{979F1DDD-1554-425E-BB79-4F78DC3ACD1C}" destId="{7009DD0B-8B56-4D27-A61F-1544AAC37A09}" srcOrd="2" destOrd="0" parTransId="{A9831949-5463-40ED-A8D9-55DDCDC47149}" sibTransId="{631910A8-6682-4FC6-9F1C-710F4FB99F5F}"/>
    <dgm:cxn modelId="{FF284EC3-67FF-48EB-82BC-95002B4AE079}" type="presOf" srcId="{393E625F-621E-4D91-8339-077641A4EBEA}" destId="{9089504A-2140-4AF0-A91B-B806DF3DF3D5}" srcOrd="0" destOrd="0" presId="urn:microsoft.com/office/officeart/2005/8/layout/lProcess1"/>
    <dgm:cxn modelId="{C53D2471-B125-4DD4-BB2A-A2A1FD6C640D}" type="presParOf" srcId="{C162402B-42D2-4E0A-A225-857481EB8799}" destId="{A981E8CF-BB87-4DA8-B3BE-5D61E054C392}" srcOrd="0" destOrd="0" presId="urn:microsoft.com/office/officeart/2005/8/layout/lProcess1"/>
    <dgm:cxn modelId="{E3262879-25AB-4C4B-BB76-46094B33B9A2}" type="presParOf" srcId="{A981E8CF-BB87-4DA8-B3BE-5D61E054C392}" destId="{95486D98-1003-47F1-9D9A-047DDB6EC3BD}" srcOrd="0" destOrd="0" presId="urn:microsoft.com/office/officeart/2005/8/layout/lProcess1"/>
    <dgm:cxn modelId="{C3626E24-2FC0-4087-8569-2E9A8B307671}" type="presParOf" srcId="{A981E8CF-BB87-4DA8-B3BE-5D61E054C392}" destId="{5EEFD1C6-01B2-4CFA-973D-8734EBD284CA}" srcOrd="1" destOrd="0" presId="urn:microsoft.com/office/officeart/2005/8/layout/lProcess1"/>
    <dgm:cxn modelId="{F537EBA2-A308-4A7A-BC15-3BBD271FCCEB}" type="presParOf" srcId="{A981E8CF-BB87-4DA8-B3BE-5D61E054C392}" destId="{2C5691BA-F462-4E96-9AA3-04642D858AD7}" srcOrd="2" destOrd="0" presId="urn:microsoft.com/office/officeart/2005/8/layout/lProcess1"/>
    <dgm:cxn modelId="{6A26EE32-18B8-4252-B2BE-CB4030559826}" type="presParOf" srcId="{A981E8CF-BB87-4DA8-B3BE-5D61E054C392}" destId="{19538CC2-E024-4C26-B90F-C8F0D1DC0687}" srcOrd="3" destOrd="0" presId="urn:microsoft.com/office/officeart/2005/8/layout/lProcess1"/>
    <dgm:cxn modelId="{D1B7485E-794A-4C0C-83A1-AB3CBE71DB72}" type="presParOf" srcId="{A981E8CF-BB87-4DA8-B3BE-5D61E054C392}" destId="{8CBAC023-5F31-40A6-89DD-C02E4BA6AFB8}" srcOrd="4" destOrd="0" presId="urn:microsoft.com/office/officeart/2005/8/layout/lProcess1"/>
    <dgm:cxn modelId="{79215C07-BBDE-42D4-B1CD-30AEC720DFEB}" type="presParOf" srcId="{A981E8CF-BB87-4DA8-B3BE-5D61E054C392}" destId="{6604588C-BAA6-44CD-85B8-86B91C52B97E}" srcOrd="5" destOrd="0" presId="urn:microsoft.com/office/officeart/2005/8/layout/lProcess1"/>
    <dgm:cxn modelId="{7FC7DB90-972F-485F-8688-E4FAF95629B9}" type="presParOf" srcId="{A981E8CF-BB87-4DA8-B3BE-5D61E054C392}" destId="{AF5AF432-552F-443B-AF47-C80C464E1CE9}" srcOrd="6" destOrd="0" presId="urn:microsoft.com/office/officeart/2005/8/layout/lProcess1"/>
    <dgm:cxn modelId="{47AA0F12-84DE-4EC6-A1C3-C80C7F431240}" type="presParOf" srcId="{C162402B-42D2-4E0A-A225-857481EB8799}" destId="{24DF7458-AF4E-4CAB-B9BA-C3CA92CFF7CB}" srcOrd="1" destOrd="0" presId="urn:microsoft.com/office/officeart/2005/8/layout/lProcess1"/>
    <dgm:cxn modelId="{DA35BDFA-F9A3-4EFE-980B-033C8CB48AAE}" type="presParOf" srcId="{C162402B-42D2-4E0A-A225-857481EB8799}" destId="{E788FAF2-49CC-4413-A59C-FB0511BC1742}" srcOrd="2" destOrd="0" presId="urn:microsoft.com/office/officeart/2005/8/layout/lProcess1"/>
    <dgm:cxn modelId="{EAB76598-776C-41B6-90CC-8ADA1C717B70}" type="presParOf" srcId="{E788FAF2-49CC-4413-A59C-FB0511BC1742}" destId="{CAFDF545-D4CB-4808-8E8C-87E6A991B044}" srcOrd="0" destOrd="0" presId="urn:microsoft.com/office/officeart/2005/8/layout/lProcess1"/>
    <dgm:cxn modelId="{F57902BA-5D1E-43DD-AC41-57944D63B77C}" type="presParOf" srcId="{E788FAF2-49CC-4413-A59C-FB0511BC1742}" destId="{38EF2CB1-D2AB-4AF0-82F7-565B3D5E29EF}" srcOrd="1" destOrd="0" presId="urn:microsoft.com/office/officeart/2005/8/layout/lProcess1"/>
    <dgm:cxn modelId="{ECC4A1FD-C651-4D39-BFD8-E6D4D65271E6}" type="presParOf" srcId="{E788FAF2-49CC-4413-A59C-FB0511BC1742}" destId="{9089504A-2140-4AF0-A91B-B806DF3DF3D5}" srcOrd="2" destOrd="0" presId="urn:microsoft.com/office/officeart/2005/8/layout/lProcess1"/>
    <dgm:cxn modelId="{50646BCF-6D0D-4BA7-B0D1-6D61E16E7594}" type="presParOf" srcId="{E788FAF2-49CC-4413-A59C-FB0511BC1742}" destId="{25692D82-27CA-463D-B181-C615409D192F}" srcOrd="3" destOrd="0" presId="urn:microsoft.com/office/officeart/2005/8/layout/lProcess1"/>
    <dgm:cxn modelId="{EBABB809-6579-4F5C-AF26-143465AFCF0A}" type="presParOf" srcId="{E788FAF2-49CC-4413-A59C-FB0511BC1742}" destId="{DEBCE577-FEA5-4B08-BC8D-E1DDAB21413D}" srcOrd="4" destOrd="0" presId="urn:microsoft.com/office/officeart/2005/8/layout/lProcess1"/>
    <dgm:cxn modelId="{CF07C0AD-9C06-4D82-A407-E6BA08EB21EE}" type="presParOf" srcId="{E788FAF2-49CC-4413-A59C-FB0511BC1742}" destId="{538FAAA8-9BD8-4894-BC94-D299D32705AC}" srcOrd="5" destOrd="0" presId="urn:microsoft.com/office/officeart/2005/8/layout/lProcess1"/>
    <dgm:cxn modelId="{6720A5A7-7C83-4C54-AE9A-C568EBB3699C}" type="presParOf" srcId="{E788FAF2-49CC-4413-A59C-FB0511BC1742}" destId="{3DFF1E24-4BA6-49B7-AA1D-8BABD80DA324}" srcOrd="6" destOrd="0" presId="urn:microsoft.com/office/officeart/2005/8/layout/lProcess1"/>
    <dgm:cxn modelId="{26B599AC-3889-4F58-86B8-BAD972359C7E}" type="presParOf" srcId="{C162402B-42D2-4E0A-A225-857481EB8799}" destId="{F41701CC-9B5E-456B-9BAF-9CA6B4D1123D}" srcOrd="3" destOrd="0" presId="urn:microsoft.com/office/officeart/2005/8/layout/lProcess1"/>
    <dgm:cxn modelId="{96DB505E-4966-4D61-833E-3F0D05BE4943}" type="presParOf" srcId="{C162402B-42D2-4E0A-A225-857481EB8799}" destId="{6F571EBF-D7DF-4979-94B3-DB4F90B1E4CE}" srcOrd="4" destOrd="0" presId="urn:microsoft.com/office/officeart/2005/8/layout/lProcess1"/>
    <dgm:cxn modelId="{8E504C6F-2A34-49FD-9D9C-6ABE59DB8A3E}" type="presParOf" srcId="{6F571EBF-D7DF-4979-94B3-DB4F90B1E4CE}" destId="{58ECC63E-0719-4DF6-B38B-587FCC92DC55}" srcOrd="0" destOrd="0" presId="urn:microsoft.com/office/officeart/2005/8/layout/lProcess1"/>
    <dgm:cxn modelId="{F7CA0F3E-51BD-46F5-B327-F97AFF1B6B4F}" type="presParOf" srcId="{6F571EBF-D7DF-4979-94B3-DB4F90B1E4CE}" destId="{6889A379-69DC-448E-BA10-006AAB51694E}" srcOrd="1" destOrd="0" presId="urn:microsoft.com/office/officeart/2005/8/layout/lProcess1"/>
    <dgm:cxn modelId="{F6512EC2-1BDE-4B7D-B18B-E2468585A839}" type="presParOf" srcId="{6F571EBF-D7DF-4979-94B3-DB4F90B1E4CE}" destId="{123CE284-72E8-4ABF-96DF-75B2456EA108}" srcOrd="2" destOrd="0" presId="urn:microsoft.com/office/officeart/2005/8/layout/lProcess1"/>
    <dgm:cxn modelId="{06DD431D-6074-46FD-A340-56148482B5E3}" type="presParOf" srcId="{6F571EBF-D7DF-4979-94B3-DB4F90B1E4CE}" destId="{9FA553EC-BB6C-4771-905B-D152FE5029B1}" srcOrd="3" destOrd="0" presId="urn:microsoft.com/office/officeart/2005/8/layout/lProcess1"/>
    <dgm:cxn modelId="{25094EBC-222F-4E7B-AD16-8091D492738A}" type="presParOf" srcId="{6F571EBF-D7DF-4979-94B3-DB4F90B1E4CE}" destId="{ADA402B0-7CB4-45A4-9729-5DC4581BEDFF}" srcOrd="4" destOrd="0" presId="urn:microsoft.com/office/officeart/2005/8/layout/lProcess1"/>
    <dgm:cxn modelId="{AD910FBB-E8EA-402A-AEC4-67323B0C5A1F}" type="presParOf" srcId="{6F571EBF-D7DF-4979-94B3-DB4F90B1E4CE}" destId="{FD75244D-7502-4593-B8C0-3FCC1238C953}" srcOrd="5" destOrd="0" presId="urn:microsoft.com/office/officeart/2005/8/layout/lProcess1"/>
    <dgm:cxn modelId="{5EEDB519-1EAB-45EF-A9ED-221397F141E7}" type="presParOf" srcId="{6F571EBF-D7DF-4979-94B3-DB4F90B1E4CE}" destId="{396E8613-A62B-42DA-81FC-CCFB0057C20E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916EC-8B8C-471E-8047-41F1D012696D}">
      <dsp:nvSpPr>
        <dsp:cNvPr id="0" name=""/>
        <dsp:cNvSpPr/>
      </dsp:nvSpPr>
      <dsp:spPr>
        <a:xfrm>
          <a:off x="6096455" y="2160242"/>
          <a:ext cx="1138465" cy="553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118"/>
              </a:lnTo>
              <a:lnTo>
                <a:pt x="1138465" y="406118"/>
              </a:lnTo>
              <a:lnTo>
                <a:pt x="1138465" y="55350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73A7C-1010-4622-84E6-FBCA3FCC380D}">
      <dsp:nvSpPr>
        <dsp:cNvPr id="0" name=""/>
        <dsp:cNvSpPr/>
      </dsp:nvSpPr>
      <dsp:spPr>
        <a:xfrm>
          <a:off x="4783299" y="2160242"/>
          <a:ext cx="1313155" cy="553506"/>
        </a:xfrm>
        <a:custGeom>
          <a:avLst/>
          <a:gdLst/>
          <a:ahLst/>
          <a:cxnLst/>
          <a:rect l="0" t="0" r="0" b="0"/>
          <a:pathLst>
            <a:path>
              <a:moveTo>
                <a:pt x="1313155" y="0"/>
              </a:moveTo>
              <a:lnTo>
                <a:pt x="1313155" y="406118"/>
              </a:lnTo>
              <a:lnTo>
                <a:pt x="0" y="406118"/>
              </a:lnTo>
              <a:lnTo>
                <a:pt x="0" y="55350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A460AF-C1A5-4BB3-BF07-C4CCE7D219BE}">
      <dsp:nvSpPr>
        <dsp:cNvPr id="0" name=""/>
        <dsp:cNvSpPr/>
      </dsp:nvSpPr>
      <dsp:spPr>
        <a:xfrm>
          <a:off x="4083525" y="1106325"/>
          <a:ext cx="2012929" cy="371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531"/>
              </a:lnTo>
              <a:lnTo>
                <a:pt x="2012929" y="224531"/>
              </a:lnTo>
              <a:lnTo>
                <a:pt x="2012929" y="37191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309A3-4193-4FA4-B67F-DB836100ECBF}">
      <dsp:nvSpPr>
        <dsp:cNvPr id="0" name=""/>
        <dsp:cNvSpPr/>
      </dsp:nvSpPr>
      <dsp:spPr>
        <a:xfrm>
          <a:off x="1744466" y="2251036"/>
          <a:ext cx="1063943" cy="462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325"/>
              </a:lnTo>
              <a:lnTo>
                <a:pt x="1063943" y="315325"/>
              </a:lnTo>
              <a:lnTo>
                <a:pt x="1063943" y="46271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54CA1-8BF2-41BF-BA1B-DAD905C555C6}">
      <dsp:nvSpPr>
        <dsp:cNvPr id="0" name=""/>
        <dsp:cNvSpPr/>
      </dsp:nvSpPr>
      <dsp:spPr>
        <a:xfrm>
          <a:off x="887805" y="2251036"/>
          <a:ext cx="856661" cy="462712"/>
        </a:xfrm>
        <a:custGeom>
          <a:avLst/>
          <a:gdLst/>
          <a:ahLst/>
          <a:cxnLst/>
          <a:rect l="0" t="0" r="0" b="0"/>
          <a:pathLst>
            <a:path>
              <a:moveTo>
                <a:pt x="856661" y="0"/>
              </a:moveTo>
              <a:lnTo>
                <a:pt x="856661" y="315325"/>
              </a:lnTo>
              <a:lnTo>
                <a:pt x="0" y="315325"/>
              </a:lnTo>
              <a:lnTo>
                <a:pt x="0" y="46271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FB014A-728A-4971-AC2A-E644CC8E9161}">
      <dsp:nvSpPr>
        <dsp:cNvPr id="0" name=""/>
        <dsp:cNvSpPr/>
      </dsp:nvSpPr>
      <dsp:spPr>
        <a:xfrm>
          <a:off x="1744466" y="1106325"/>
          <a:ext cx="2339058" cy="462712"/>
        </a:xfrm>
        <a:custGeom>
          <a:avLst/>
          <a:gdLst/>
          <a:ahLst/>
          <a:cxnLst/>
          <a:rect l="0" t="0" r="0" b="0"/>
          <a:pathLst>
            <a:path>
              <a:moveTo>
                <a:pt x="2339058" y="0"/>
              </a:moveTo>
              <a:lnTo>
                <a:pt x="2339058" y="315325"/>
              </a:lnTo>
              <a:lnTo>
                <a:pt x="0" y="315325"/>
              </a:lnTo>
              <a:lnTo>
                <a:pt x="0" y="46271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6D9E0-7CEC-419A-8372-74AE663FFF07}">
      <dsp:nvSpPr>
        <dsp:cNvPr id="0" name=""/>
        <dsp:cNvSpPr/>
      </dsp:nvSpPr>
      <dsp:spPr>
        <a:xfrm>
          <a:off x="2439167" y="356508"/>
          <a:ext cx="3288715" cy="749817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80CE1-A37E-4776-9BA6-BA89FAC1AD09}">
      <dsp:nvSpPr>
        <dsp:cNvPr id="0" name=""/>
        <dsp:cNvSpPr/>
      </dsp:nvSpPr>
      <dsp:spPr>
        <a:xfrm>
          <a:off x="2615943" y="524445"/>
          <a:ext cx="3288715" cy="74981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CLASSIFICATION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2637904" y="546406"/>
        <a:ext cx="3244793" cy="705895"/>
      </dsp:txXfrm>
    </dsp:sp>
    <dsp:sp modelId="{4947E9C2-A306-42AF-B19B-0F522554DBC6}">
      <dsp:nvSpPr>
        <dsp:cNvPr id="0" name=""/>
        <dsp:cNvSpPr/>
      </dsp:nvSpPr>
      <dsp:spPr>
        <a:xfrm>
          <a:off x="418401" y="1569038"/>
          <a:ext cx="2652129" cy="68199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9AC45-289B-4139-8AAC-A91D559D8FDC}">
      <dsp:nvSpPr>
        <dsp:cNvPr id="0" name=""/>
        <dsp:cNvSpPr/>
      </dsp:nvSpPr>
      <dsp:spPr>
        <a:xfrm>
          <a:off x="595178" y="1736976"/>
          <a:ext cx="2652129" cy="68199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Ischemic stroke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615153" y="1756951"/>
        <a:ext cx="2612179" cy="642047"/>
      </dsp:txXfrm>
    </dsp:sp>
    <dsp:sp modelId="{43A0529D-6D10-484B-8C52-E6D32FE3FA47}">
      <dsp:nvSpPr>
        <dsp:cNvPr id="0" name=""/>
        <dsp:cNvSpPr/>
      </dsp:nvSpPr>
      <dsp:spPr>
        <a:xfrm>
          <a:off x="638" y="2713748"/>
          <a:ext cx="1774333" cy="101027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2106B-422A-48C2-8CDD-57AAFCA0EA8D}">
      <dsp:nvSpPr>
        <dsp:cNvPr id="0" name=""/>
        <dsp:cNvSpPr/>
      </dsp:nvSpPr>
      <dsp:spPr>
        <a:xfrm>
          <a:off x="177414" y="2881686"/>
          <a:ext cx="1774333" cy="10102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Thrombotic stroke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207004" y="2911276"/>
        <a:ext cx="1715153" cy="951097"/>
      </dsp:txXfrm>
    </dsp:sp>
    <dsp:sp modelId="{C694A250-F059-47AD-8126-E509D2DA4B7E}">
      <dsp:nvSpPr>
        <dsp:cNvPr id="0" name=""/>
        <dsp:cNvSpPr/>
      </dsp:nvSpPr>
      <dsp:spPr>
        <a:xfrm>
          <a:off x="2128525" y="2713748"/>
          <a:ext cx="1359769" cy="101027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E8ADA-A973-43A5-8B9B-9E7571423E52}">
      <dsp:nvSpPr>
        <dsp:cNvPr id="0" name=""/>
        <dsp:cNvSpPr/>
      </dsp:nvSpPr>
      <dsp:spPr>
        <a:xfrm>
          <a:off x="2305301" y="2881686"/>
          <a:ext cx="1359769" cy="1010277"/>
        </a:xfrm>
        <a:prstGeom prst="roundRect">
          <a:avLst>
            <a:gd name="adj" fmla="val 10000"/>
          </a:avLst>
        </a:prstGeom>
        <a:solidFill>
          <a:schemeClr val="lt2">
            <a:hueOff val="0"/>
            <a:satOff val="0"/>
            <a:lumOff val="0"/>
            <a:alpha val="9000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Embolic stroke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2334891" y="2911276"/>
        <a:ext cx="1300589" cy="951097"/>
      </dsp:txXfrm>
    </dsp:sp>
    <dsp:sp modelId="{1BBF270B-033B-4EB5-AB1E-1D61EECCA77F}">
      <dsp:nvSpPr>
        <dsp:cNvPr id="0" name=""/>
        <dsp:cNvSpPr/>
      </dsp:nvSpPr>
      <dsp:spPr>
        <a:xfrm>
          <a:off x="4464498" y="1478244"/>
          <a:ext cx="3263912" cy="68199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A38DC-E2FE-447D-B236-62C4D93A23AD}">
      <dsp:nvSpPr>
        <dsp:cNvPr id="0" name=""/>
        <dsp:cNvSpPr/>
      </dsp:nvSpPr>
      <dsp:spPr>
        <a:xfrm>
          <a:off x="4641275" y="1646182"/>
          <a:ext cx="3263912" cy="68199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Hemorrhagic stroke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4661250" y="1666157"/>
        <a:ext cx="3223962" cy="642047"/>
      </dsp:txXfrm>
    </dsp:sp>
    <dsp:sp modelId="{6E16B6AD-1203-4D1C-8D09-3ABE800FD1D4}">
      <dsp:nvSpPr>
        <dsp:cNvPr id="0" name=""/>
        <dsp:cNvSpPr/>
      </dsp:nvSpPr>
      <dsp:spPr>
        <a:xfrm>
          <a:off x="3841848" y="2713748"/>
          <a:ext cx="1882902" cy="101027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8DAAD-E221-49C0-8A6F-3EF756ECA3F2}">
      <dsp:nvSpPr>
        <dsp:cNvPr id="0" name=""/>
        <dsp:cNvSpPr/>
      </dsp:nvSpPr>
      <dsp:spPr>
        <a:xfrm>
          <a:off x="4018624" y="2881686"/>
          <a:ext cx="1882902" cy="10102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Intracerebral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hemorrhage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4048214" y="2911276"/>
        <a:ext cx="1823722" cy="951097"/>
      </dsp:txXfrm>
    </dsp:sp>
    <dsp:sp modelId="{14A06E1A-9937-4E56-AB86-B9FF301C17AA}">
      <dsp:nvSpPr>
        <dsp:cNvPr id="0" name=""/>
        <dsp:cNvSpPr/>
      </dsp:nvSpPr>
      <dsp:spPr>
        <a:xfrm>
          <a:off x="6078303" y="2713748"/>
          <a:ext cx="2313233" cy="101027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17127-571E-4423-8E3F-3F90EF4E7285}">
      <dsp:nvSpPr>
        <dsp:cNvPr id="0" name=""/>
        <dsp:cNvSpPr/>
      </dsp:nvSpPr>
      <dsp:spPr>
        <a:xfrm>
          <a:off x="6255080" y="2881686"/>
          <a:ext cx="2313233" cy="10102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Subarachnoid hemorrhage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6284670" y="2911276"/>
        <a:ext cx="2254053" cy="9510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800B8-B2D3-467C-9443-5CCE41202D1A}">
      <dsp:nvSpPr>
        <dsp:cNvPr id="0" name=""/>
        <dsp:cNvSpPr/>
      </dsp:nvSpPr>
      <dsp:spPr>
        <a:xfrm>
          <a:off x="2873364" y="1317012"/>
          <a:ext cx="3035587" cy="3035587"/>
        </a:xfrm>
        <a:prstGeom prst="ellipse">
          <a:avLst/>
        </a:prstGeom>
        <a:solidFill>
          <a:schemeClr val="tx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(A) Physical Examination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317915" y="1761563"/>
        <a:ext cx="2146485" cy="2146485"/>
      </dsp:txXfrm>
    </dsp:sp>
    <dsp:sp modelId="{D166E2E7-761E-4CE3-9CB2-57073492433A}">
      <dsp:nvSpPr>
        <dsp:cNvPr id="0" name=""/>
        <dsp:cNvSpPr/>
      </dsp:nvSpPr>
      <dsp:spPr>
        <a:xfrm>
          <a:off x="3082396" y="98727"/>
          <a:ext cx="2607797" cy="1517793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Demographic data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464299" y="321003"/>
        <a:ext cx="1843991" cy="1073241"/>
      </dsp:txXfrm>
    </dsp:sp>
    <dsp:sp modelId="{ACD74638-1560-48FE-BE81-DD119AEF5860}">
      <dsp:nvSpPr>
        <dsp:cNvPr id="0" name=""/>
        <dsp:cNvSpPr/>
      </dsp:nvSpPr>
      <dsp:spPr>
        <a:xfrm>
          <a:off x="5342065" y="1545213"/>
          <a:ext cx="2713298" cy="1198070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Vital signs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739418" y="1720666"/>
        <a:ext cx="1918592" cy="847164"/>
      </dsp:txXfrm>
    </dsp:sp>
    <dsp:sp modelId="{638AC7CA-3BB2-4F41-B481-D1096DCC8C75}">
      <dsp:nvSpPr>
        <dsp:cNvPr id="0" name=""/>
        <dsp:cNvSpPr/>
      </dsp:nvSpPr>
      <dsp:spPr>
        <a:xfrm>
          <a:off x="5361569" y="3037822"/>
          <a:ext cx="2858445" cy="1218302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History taking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780179" y="3216238"/>
        <a:ext cx="2021225" cy="861470"/>
      </dsp:txXfrm>
    </dsp:sp>
    <dsp:sp modelId="{9DFE453D-3AE1-48F8-BE2E-747D9B56D60A}">
      <dsp:nvSpPr>
        <dsp:cNvPr id="0" name=""/>
        <dsp:cNvSpPr/>
      </dsp:nvSpPr>
      <dsp:spPr>
        <a:xfrm>
          <a:off x="3103674" y="4077085"/>
          <a:ext cx="2762900" cy="1125049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Motor assessment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508291" y="4241845"/>
        <a:ext cx="1953666" cy="795529"/>
      </dsp:txXfrm>
    </dsp:sp>
    <dsp:sp modelId="{67C7AD92-09F7-44E6-A6E6-5888CB936D99}">
      <dsp:nvSpPr>
        <dsp:cNvPr id="0" name=""/>
        <dsp:cNvSpPr/>
      </dsp:nvSpPr>
      <dsp:spPr>
        <a:xfrm>
          <a:off x="545499" y="3117763"/>
          <a:ext cx="3055424" cy="1357909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Sensory assessment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992955" y="3316624"/>
        <a:ext cx="2160512" cy="960187"/>
      </dsp:txXfrm>
    </dsp:sp>
    <dsp:sp modelId="{C57DF978-F158-48A6-8AA6-DF4A3536E4B8}">
      <dsp:nvSpPr>
        <dsp:cNvPr id="0" name=""/>
        <dsp:cNvSpPr/>
      </dsp:nvSpPr>
      <dsp:spPr>
        <a:xfrm>
          <a:off x="828990" y="1556509"/>
          <a:ext cx="2744398" cy="1161552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Cranial assessment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230898" y="1726614"/>
        <a:ext cx="1940582" cy="821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1F24B-2893-4882-A18D-BEFC425D5757}">
      <dsp:nvSpPr>
        <dsp:cNvPr id="0" name=""/>
        <dsp:cNvSpPr/>
      </dsp:nvSpPr>
      <dsp:spPr>
        <a:xfrm>
          <a:off x="3088013" y="1202591"/>
          <a:ext cx="2814166" cy="2814166"/>
        </a:xfrm>
        <a:prstGeom prst="ellipse">
          <a:avLst/>
        </a:prstGeom>
        <a:solidFill>
          <a:schemeClr val="tx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(B) Lab &amp; radiological investigation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500138" y="1614716"/>
        <a:ext cx="1989916" cy="1989916"/>
      </dsp:txXfrm>
    </dsp:sp>
    <dsp:sp modelId="{2F9A1291-558D-4923-A6D4-EE116BAF976B}">
      <dsp:nvSpPr>
        <dsp:cNvPr id="0" name=""/>
        <dsp:cNvSpPr/>
      </dsp:nvSpPr>
      <dsp:spPr>
        <a:xfrm>
          <a:off x="3561011" y="221579"/>
          <a:ext cx="1868170" cy="1407083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1. Blood test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834598" y="427642"/>
        <a:ext cx="1320996" cy="994957"/>
      </dsp:txXfrm>
    </dsp:sp>
    <dsp:sp modelId="{06F94AA6-4D65-4FA0-A7FF-342C2D88E5AF}">
      <dsp:nvSpPr>
        <dsp:cNvPr id="0" name=""/>
        <dsp:cNvSpPr/>
      </dsp:nvSpPr>
      <dsp:spPr>
        <a:xfrm>
          <a:off x="5180474" y="1144957"/>
          <a:ext cx="2635523" cy="1118912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2. Brain imaging test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566437" y="1308818"/>
        <a:ext cx="1863597" cy="791190"/>
      </dsp:txXfrm>
    </dsp:sp>
    <dsp:sp modelId="{77439EFE-65B8-47CB-9D18-0619E2A0BE1C}">
      <dsp:nvSpPr>
        <dsp:cNvPr id="0" name=""/>
        <dsp:cNvSpPr/>
      </dsp:nvSpPr>
      <dsp:spPr>
        <a:xfrm>
          <a:off x="5398159" y="2865029"/>
          <a:ext cx="2840633" cy="1095414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3. Heart &amp; Blood vessel test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814160" y="3025449"/>
        <a:ext cx="2008631" cy="774574"/>
      </dsp:txXfrm>
    </dsp:sp>
    <dsp:sp modelId="{D1872CAC-A442-4673-8694-E38C63B43BBC}">
      <dsp:nvSpPr>
        <dsp:cNvPr id="0" name=""/>
        <dsp:cNvSpPr/>
      </dsp:nvSpPr>
      <dsp:spPr>
        <a:xfrm>
          <a:off x="35491" y="2917198"/>
          <a:ext cx="3948824" cy="1115240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5. Electrocardiogram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613783" y="3080521"/>
        <a:ext cx="2792240" cy="788594"/>
      </dsp:txXfrm>
    </dsp:sp>
    <dsp:sp modelId="{AD38B73C-50C1-4E1E-9232-9C49828C0FC9}">
      <dsp:nvSpPr>
        <dsp:cNvPr id="0" name=""/>
        <dsp:cNvSpPr/>
      </dsp:nvSpPr>
      <dsp:spPr>
        <a:xfrm>
          <a:off x="3414842" y="3719361"/>
          <a:ext cx="2414751" cy="1262224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4. Leg ultrasound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768474" y="3904209"/>
        <a:ext cx="1707487" cy="892528"/>
      </dsp:txXfrm>
    </dsp:sp>
    <dsp:sp modelId="{638BD749-31E4-4CCB-8C73-CB32A43E803F}">
      <dsp:nvSpPr>
        <dsp:cNvPr id="0" name=""/>
        <dsp:cNvSpPr/>
      </dsp:nvSpPr>
      <dsp:spPr>
        <a:xfrm>
          <a:off x="1018632" y="1271065"/>
          <a:ext cx="2891795" cy="1154877"/>
        </a:xfrm>
        <a:prstGeom prst="ellipse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6. Transcranial Doppler (TCD)</a:t>
          </a:r>
          <a:endParaRPr lang="en-MY" sz="23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442126" y="1440193"/>
        <a:ext cx="2044807" cy="8166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B8666B-F3FD-4F33-B8AA-775EA6ACFF87}">
      <dsp:nvSpPr>
        <dsp:cNvPr id="0" name=""/>
        <dsp:cNvSpPr/>
      </dsp:nvSpPr>
      <dsp:spPr>
        <a:xfrm>
          <a:off x="0" y="301947"/>
          <a:ext cx="7920880" cy="8827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4748" tIns="395732" rIns="61474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High cholesterol, sugar level, blood clotting time</a:t>
          </a:r>
          <a:endParaRPr lang="en-MY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301947"/>
        <a:ext cx="7920880" cy="882787"/>
      </dsp:txXfrm>
    </dsp:sp>
    <dsp:sp modelId="{8426AE05-5D56-46FF-8FD5-110FB3754F6F}">
      <dsp:nvSpPr>
        <dsp:cNvPr id="0" name=""/>
        <dsp:cNvSpPr/>
      </dsp:nvSpPr>
      <dsp:spPr>
        <a:xfrm>
          <a:off x="396044" y="0"/>
          <a:ext cx="5544616" cy="560880"/>
        </a:xfrm>
        <a:prstGeom prst="roundRect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1.Blood test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423424" y="27380"/>
        <a:ext cx="5489856" cy="506120"/>
      </dsp:txXfrm>
    </dsp:sp>
    <dsp:sp modelId="{D4A758D9-CAF4-463F-93E3-959CCB8338E0}">
      <dsp:nvSpPr>
        <dsp:cNvPr id="0" name=""/>
        <dsp:cNvSpPr/>
      </dsp:nvSpPr>
      <dsp:spPr>
        <a:xfrm>
          <a:off x="0" y="1567774"/>
          <a:ext cx="7920880" cy="227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668960"/>
              <a:satOff val="13192"/>
              <a:lumOff val="-1862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4748" tIns="395732" rIns="61474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CT Scan - detect bleeding in brain (hemorrhagic stroke)</a:t>
          </a:r>
          <a:endParaRPr lang="en-MY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MRI – detect damaged brain tissue</a:t>
          </a:r>
          <a:endParaRPr lang="en-MY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MRA (Magnetic Resonance Angiography) – visualize narrowing blood vessel</a:t>
          </a:r>
          <a:endParaRPr lang="en-MY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1567774"/>
        <a:ext cx="7920880" cy="2274300"/>
      </dsp:txXfrm>
    </dsp:sp>
    <dsp:sp modelId="{59E44791-42CE-46C3-8941-E28CDC37EB67}">
      <dsp:nvSpPr>
        <dsp:cNvPr id="0" name=""/>
        <dsp:cNvSpPr/>
      </dsp:nvSpPr>
      <dsp:spPr>
        <a:xfrm>
          <a:off x="396044" y="1287334"/>
          <a:ext cx="5544616" cy="560880"/>
        </a:xfrm>
        <a:prstGeom prst="roundRect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2. Brain Imaging Test 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423424" y="1314714"/>
        <a:ext cx="5489856" cy="506120"/>
      </dsp:txXfrm>
    </dsp:sp>
    <dsp:sp modelId="{79AC241B-6FA8-4934-9D32-372DC60BEC52}">
      <dsp:nvSpPr>
        <dsp:cNvPr id="0" name=""/>
        <dsp:cNvSpPr/>
      </dsp:nvSpPr>
      <dsp:spPr>
        <a:xfrm>
          <a:off x="0" y="4225114"/>
          <a:ext cx="7920880" cy="1586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337921"/>
              <a:satOff val="26383"/>
              <a:lumOff val="-3725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4748" tIns="395732" rIns="61474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Carotid ultrasonography- clotting in arteries leading to brain</a:t>
          </a:r>
          <a:endParaRPr lang="en-MY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Catheter angiography (arteriography)</a:t>
          </a:r>
          <a:endParaRPr lang="en-MY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4225114"/>
        <a:ext cx="7920880" cy="1586025"/>
      </dsp:txXfrm>
    </dsp:sp>
    <dsp:sp modelId="{6F9ACDEE-E9B7-40AD-966B-BA246BC4AE4D}">
      <dsp:nvSpPr>
        <dsp:cNvPr id="0" name=""/>
        <dsp:cNvSpPr/>
      </dsp:nvSpPr>
      <dsp:spPr>
        <a:xfrm>
          <a:off x="396044" y="3944674"/>
          <a:ext cx="5544616" cy="560880"/>
        </a:xfrm>
        <a:prstGeom prst="roundRect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3. Heart &amp; Blood Vessel Test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423424" y="3972054"/>
        <a:ext cx="5489856" cy="506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0D10F0-B910-42EA-8D86-6D573CFB0510}">
      <dsp:nvSpPr>
        <dsp:cNvPr id="0" name=""/>
        <dsp:cNvSpPr/>
      </dsp:nvSpPr>
      <dsp:spPr>
        <a:xfrm>
          <a:off x="0" y="2642146"/>
          <a:ext cx="8291264" cy="17675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3494" tIns="187452" rIns="64349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Identify problem with electrical conduction of heart</a:t>
          </a:r>
          <a:endParaRPr lang="en-MY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Regular heart beat      rhythmic pattern      smooth blood flow</a:t>
          </a:r>
          <a:endParaRPr lang="en-MY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Defect      arrhythmia      form blood clot      stroke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0" y="2642146"/>
        <a:ext cx="8291264" cy="1767576"/>
      </dsp:txXfrm>
    </dsp:sp>
    <dsp:sp modelId="{0BA9570B-2CD5-461D-A326-050F3EA6293B}">
      <dsp:nvSpPr>
        <dsp:cNvPr id="0" name=""/>
        <dsp:cNvSpPr/>
      </dsp:nvSpPr>
      <dsp:spPr>
        <a:xfrm>
          <a:off x="216062" y="2013084"/>
          <a:ext cx="5803884" cy="737461"/>
        </a:xfrm>
        <a:prstGeom prst="roundRect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5. Electrocardiogram (ECG)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252062" y="2049084"/>
        <a:ext cx="5731884" cy="665461"/>
      </dsp:txXfrm>
    </dsp:sp>
    <dsp:sp modelId="{854FED26-D554-450A-85B2-C5DE2ABB730F}">
      <dsp:nvSpPr>
        <dsp:cNvPr id="0" name=""/>
        <dsp:cNvSpPr/>
      </dsp:nvSpPr>
      <dsp:spPr>
        <a:xfrm>
          <a:off x="0" y="683895"/>
          <a:ext cx="8291264" cy="10615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-1999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3494" tIns="187452" rIns="64349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Detect blood clot in deep vein in legs</a:t>
          </a:r>
          <a:endParaRPr lang="en-MY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Clot movement to brain leads to stroke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0" y="683895"/>
        <a:ext cx="8291264" cy="1061542"/>
      </dsp:txXfrm>
    </dsp:sp>
    <dsp:sp modelId="{FC5715B0-6589-4C01-BCBF-482766DA0B9A}">
      <dsp:nvSpPr>
        <dsp:cNvPr id="0" name=""/>
        <dsp:cNvSpPr/>
      </dsp:nvSpPr>
      <dsp:spPr>
        <a:xfrm>
          <a:off x="293245" y="89247"/>
          <a:ext cx="5803884" cy="668143"/>
        </a:xfrm>
        <a:prstGeom prst="roundRect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4. Leg Ultrasound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325861" y="121863"/>
        <a:ext cx="5738652" cy="602911"/>
      </dsp:txXfrm>
    </dsp:sp>
    <dsp:sp modelId="{A0E2EC60-8229-48C6-89FF-6B4B13EF7629}">
      <dsp:nvSpPr>
        <dsp:cNvPr id="0" name=""/>
        <dsp:cNvSpPr/>
      </dsp:nvSpPr>
      <dsp:spPr>
        <a:xfrm>
          <a:off x="0" y="5202326"/>
          <a:ext cx="8291264" cy="10796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-3999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3494" tIns="187452" rIns="64349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Sound waves – measure blood flow blood vessel of hemorrhagic area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0" y="5202326"/>
        <a:ext cx="8291264" cy="1079612"/>
      </dsp:txXfrm>
    </dsp:sp>
    <dsp:sp modelId="{BCAF963E-92F4-4DF9-935E-02E9D0FCE6F6}">
      <dsp:nvSpPr>
        <dsp:cNvPr id="0" name=""/>
        <dsp:cNvSpPr/>
      </dsp:nvSpPr>
      <dsp:spPr>
        <a:xfrm>
          <a:off x="147331" y="4636015"/>
          <a:ext cx="5803884" cy="709821"/>
        </a:xfrm>
        <a:prstGeom prst="roundRect">
          <a:avLst/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6. Transcranial Doppler (TCD)</a:t>
          </a:r>
          <a:endParaRPr lang="en-MY" sz="2400" kern="1200" dirty="0">
            <a:latin typeface="Arial" pitchFamily="34" charset="0"/>
            <a:cs typeface="Arial" pitchFamily="34" charset="0"/>
          </a:endParaRPr>
        </a:p>
      </dsp:txBody>
      <dsp:txXfrm>
        <a:off x="181982" y="4670666"/>
        <a:ext cx="5734582" cy="6405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A0B97-4750-4C24-AC66-4036E4831703}">
      <dsp:nvSpPr>
        <dsp:cNvPr id="0" name=""/>
        <dsp:cNvSpPr/>
      </dsp:nvSpPr>
      <dsp:spPr>
        <a:xfrm>
          <a:off x="124836" y="123694"/>
          <a:ext cx="2686873" cy="1470094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1.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Alteplase</a:t>
          </a:r>
          <a:r>
            <a:rPr lang="en-US" sz="2300" kern="1200" dirty="0" smtClean="0">
              <a:latin typeface="Arial" pitchFamily="34" charset="0"/>
              <a:cs typeface="Arial" pitchFamily="34" charset="0"/>
            </a:rPr>
            <a:t> (tissue plasminogen activator- TPA)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167894" y="166752"/>
        <a:ext cx="2600757" cy="1383978"/>
      </dsp:txXfrm>
    </dsp:sp>
    <dsp:sp modelId="{8D149F99-0BBF-4D6A-B679-895D143F9D32}">
      <dsp:nvSpPr>
        <dsp:cNvPr id="0" name=""/>
        <dsp:cNvSpPr/>
      </dsp:nvSpPr>
      <dsp:spPr>
        <a:xfrm rot="5236321">
          <a:off x="1420389" y="1596597"/>
          <a:ext cx="175388" cy="195282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6E3BFF-8558-4E5B-811F-7901EB28179B}">
      <dsp:nvSpPr>
        <dsp:cNvPr id="0" name=""/>
        <dsp:cNvSpPr/>
      </dsp:nvSpPr>
      <dsp:spPr>
        <a:xfrm>
          <a:off x="359968" y="1794687"/>
          <a:ext cx="2346838" cy="861217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Injected to vein in arm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385192" y="1819911"/>
        <a:ext cx="2296390" cy="810769"/>
      </dsp:txXfrm>
    </dsp:sp>
    <dsp:sp modelId="{87B9622A-14A2-418F-972D-AC87B6D7F619}">
      <dsp:nvSpPr>
        <dsp:cNvPr id="0" name=""/>
        <dsp:cNvSpPr/>
      </dsp:nvSpPr>
      <dsp:spPr>
        <a:xfrm rot="5400000">
          <a:off x="1432125" y="2658712"/>
          <a:ext cx="202522" cy="195282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C407C1-6980-4A94-9061-68FC34A569FA}">
      <dsp:nvSpPr>
        <dsp:cNvPr id="0" name=""/>
        <dsp:cNvSpPr/>
      </dsp:nvSpPr>
      <dsp:spPr>
        <a:xfrm>
          <a:off x="90890" y="2856803"/>
          <a:ext cx="2884993" cy="1132929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Given 4½ hour after onset of symptoms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124072" y="2889985"/>
        <a:ext cx="2818629" cy="1066565"/>
      </dsp:txXfrm>
    </dsp:sp>
    <dsp:sp modelId="{EC33D7DB-4143-4DAF-8144-E2ACF45CCBA0}">
      <dsp:nvSpPr>
        <dsp:cNvPr id="0" name=""/>
        <dsp:cNvSpPr/>
      </dsp:nvSpPr>
      <dsp:spPr>
        <a:xfrm rot="5400000">
          <a:off x="1324292" y="3991239"/>
          <a:ext cx="418190" cy="195282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F623FC-5EB0-428A-956B-0854DC174D01}">
      <dsp:nvSpPr>
        <dsp:cNvPr id="0" name=""/>
        <dsp:cNvSpPr/>
      </dsp:nvSpPr>
      <dsp:spPr>
        <a:xfrm>
          <a:off x="153" y="4263256"/>
          <a:ext cx="3066467" cy="986882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Dissolve blood clot – restore blood flow</a:t>
          </a:r>
          <a:endParaRPr lang="en-MY" sz="2300" kern="1200" dirty="0" smtClean="0">
            <a:latin typeface="Arial" pitchFamily="34" charset="0"/>
            <a:cs typeface="Arial" pitchFamily="34" charset="0"/>
          </a:endParaRP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29058" y="4292161"/>
        <a:ext cx="3008657" cy="929072"/>
      </dsp:txXfrm>
    </dsp:sp>
    <dsp:sp modelId="{33F04D1F-6DB4-4F66-8BA7-EADB037E7B02}">
      <dsp:nvSpPr>
        <dsp:cNvPr id="0" name=""/>
        <dsp:cNvSpPr/>
      </dsp:nvSpPr>
      <dsp:spPr>
        <a:xfrm>
          <a:off x="3322944" y="123694"/>
          <a:ext cx="2484114" cy="881909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2. Anticoagulant 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3348774" y="149524"/>
        <a:ext cx="2432454" cy="830249"/>
      </dsp:txXfrm>
    </dsp:sp>
    <dsp:sp modelId="{13587619-B983-4B5F-85EB-DD6A503F852E}">
      <dsp:nvSpPr>
        <dsp:cNvPr id="0" name=""/>
        <dsp:cNvSpPr/>
      </dsp:nvSpPr>
      <dsp:spPr>
        <a:xfrm rot="16387323" flipH="1">
          <a:off x="4495680" y="1018853"/>
          <a:ext cx="200312" cy="2222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104EC9-EDF7-4AC1-AC33-743DA4E5F419}">
      <dsp:nvSpPr>
        <dsp:cNvPr id="0" name=""/>
        <dsp:cNvSpPr/>
      </dsp:nvSpPr>
      <dsp:spPr>
        <a:xfrm>
          <a:off x="3524658" y="1254349"/>
          <a:ext cx="2210916" cy="1008177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Drugs to thin blood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3554186" y="1283877"/>
        <a:ext cx="2151860" cy="949121"/>
      </dsp:txXfrm>
    </dsp:sp>
    <dsp:sp modelId="{78DB17AA-687E-4F7E-B072-778ED1E2EFBF}">
      <dsp:nvSpPr>
        <dsp:cNvPr id="0" name=""/>
        <dsp:cNvSpPr/>
      </dsp:nvSpPr>
      <dsp:spPr>
        <a:xfrm rot="5400000">
          <a:off x="4511562" y="2274356"/>
          <a:ext cx="237106" cy="222246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082BCD-C353-40C7-9928-B5A71CFF0BEE}">
      <dsp:nvSpPr>
        <dsp:cNvPr id="0" name=""/>
        <dsp:cNvSpPr/>
      </dsp:nvSpPr>
      <dsp:spPr>
        <a:xfrm>
          <a:off x="3443208" y="2508433"/>
          <a:ext cx="2373815" cy="138678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Ex: Aspirin, Heparin, Warfarin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3483826" y="2549051"/>
        <a:ext cx="2292579" cy="1305548"/>
      </dsp:txXfrm>
    </dsp:sp>
    <dsp:sp modelId="{197ADCC0-DAA1-40D8-B367-8833E4EBD3D5}">
      <dsp:nvSpPr>
        <dsp:cNvPr id="0" name=""/>
        <dsp:cNvSpPr/>
      </dsp:nvSpPr>
      <dsp:spPr>
        <a:xfrm>
          <a:off x="6128497" y="123694"/>
          <a:ext cx="2447195" cy="817777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3. Statin</a:t>
          </a:r>
          <a:endParaRPr lang="en-MY" sz="2300" kern="1200" dirty="0">
            <a:latin typeface="Arial" pitchFamily="34" charset="0"/>
            <a:cs typeface="Arial" pitchFamily="34" charset="0"/>
          </a:endParaRPr>
        </a:p>
      </dsp:txBody>
      <dsp:txXfrm>
        <a:off x="6152449" y="147646"/>
        <a:ext cx="2399291" cy="769873"/>
      </dsp:txXfrm>
    </dsp:sp>
    <dsp:sp modelId="{1148C628-B53F-48B6-A25D-33EAD2B55D74}">
      <dsp:nvSpPr>
        <dsp:cNvPr id="0" name=""/>
        <dsp:cNvSpPr/>
      </dsp:nvSpPr>
      <dsp:spPr>
        <a:xfrm rot="16383461" flipH="1">
          <a:off x="7286094" y="915435"/>
          <a:ext cx="188708" cy="29591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BA4245-ABE9-47CE-B8AA-E9783218B73A}">
      <dsp:nvSpPr>
        <dsp:cNvPr id="0" name=""/>
        <dsp:cNvSpPr/>
      </dsp:nvSpPr>
      <dsp:spPr>
        <a:xfrm>
          <a:off x="6220439" y="1185310"/>
          <a:ext cx="2393538" cy="113247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Block enzyme in liver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6253608" y="1218479"/>
        <a:ext cx="2327200" cy="1066137"/>
      </dsp:txXfrm>
    </dsp:sp>
    <dsp:sp modelId="{3D5CCACA-718A-4393-98C5-1549304ED9EF}">
      <dsp:nvSpPr>
        <dsp:cNvPr id="0" name=""/>
        <dsp:cNvSpPr/>
      </dsp:nvSpPr>
      <dsp:spPr>
        <a:xfrm rot="5400000">
          <a:off x="7337784" y="2274039"/>
          <a:ext cx="158848" cy="29591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536D1C-7355-4424-8DE6-326ECC1E9EB8}">
      <dsp:nvSpPr>
        <dsp:cNvPr id="0" name=""/>
        <dsp:cNvSpPr/>
      </dsp:nvSpPr>
      <dsp:spPr>
        <a:xfrm>
          <a:off x="6220439" y="2526204"/>
          <a:ext cx="2393538" cy="113658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000" kern="1200" dirty="0" smtClean="0">
            <a:latin typeface="Arial" pitchFamily="34" charset="0"/>
            <a:cs typeface="Arial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Reduce cholesterol in blood</a:t>
          </a:r>
          <a:endParaRPr lang="en-MY" sz="2300" kern="1200" dirty="0" smtClean="0">
            <a:latin typeface="Arial" pitchFamily="34" charset="0"/>
            <a:cs typeface="Arial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MY" sz="2000" kern="1200" dirty="0">
            <a:latin typeface="Arial" pitchFamily="34" charset="0"/>
            <a:cs typeface="Arial" pitchFamily="34" charset="0"/>
          </a:endParaRPr>
        </a:p>
      </dsp:txBody>
      <dsp:txXfrm>
        <a:off x="6253728" y="2559493"/>
        <a:ext cx="2326960" cy="10700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BD3AB-8BB7-4D85-A1FF-228A738D7A9C}">
      <dsp:nvSpPr>
        <dsp:cNvPr id="0" name=""/>
        <dsp:cNvSpPr/>
      </dsp:nvSpPr>
      <dsp:spPr>
        <a:xfrm>
          <a:off x="2182" y="278341"/>
          <a:ext cx="3665657" cy="916414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1. Carotid </a:t>
          </a:r>
          <a:r>
            <a:rPr lang="en-US" sz="2300" kern="1200" dirty="0" err="1" smtClean="0">
              <a:latin typeface="Arial" pitchFamily="34" charset="0"/>
              <a:cs typeface="Arial" pitchFamily="34" charset="0"/>
            </a:rPr>
            <a:t>endarterectomy</a:t>
          </a:r>
          <a:endParaRPr lang="en-US" sz="2300" kern="1200" dirty="0" smtClean="0">
            <a:latin typeface="Arial" pitchFamily="34" charset="0"/>
            <a:cs typeface="Arial" pitchFamily="34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kern="1200" dirty="0"/>
        </a:p>
      </dsp:txBody>
      <dsp:txXfrm>
        <a:off x="29023" y="305182"/>
        <a:ext cx="3611975" cy="862732"/>
      </dsp:txXfrm>
    </dsp:sp>
    <dsp:sp modelId="{E7FFA008-FF0D-4325-BB2F-93B03E3375DB}">
      <dsp:nvSpPr>
        <dsp:cNvPr id="0" name=""/>
        <dsp:cNvSpPr/>
      </dsp:nvSpPr>
      <dsp:spPr>
        <a:xfrm rot="5400000">
          <a:off x="1677971" y="1245923"/>
          <a:ext cx="314079" cy="21841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07709A-A027-4A7D-AFBF-90B568B48A2A}">
      <dsp:nvSpPr>
        <dsp:cNvPr id="0" name=""/>
        <dsp:cNvSpPr/>
      </dsp:nvSpPr>
      <dsp:spPr>
        <a:xfrm>
          <a:off x="2182" y="1515501"/>
          <a:ext cx="3665657" cy="91641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Incision in neck </a:t>
          </a:r>
          <a:endParaRPr lang="en-MY" sz="2300" kern="1200" dirty="0"/>
        </a:p>
      </dsp:txBody>
      <dsp:txXfrm>
        <a:off x="29023" y="1542342"/>
        <a:ext cx="3611975" cy="862732"/>
      </dsp:txXfrm>
    </dsp:sp>
    <dsp:sp modelId="{75630CFF-C8DC-4207-A48F-7E8697C72988}">
      <dsp:nvSpPr>
        <dsp:cNvPr id="0" name=""/>
        <dsp:cNvSpPr/>
      </dsp:nvSpPr>
      <dsp:spPr>
        <a:xfrm rot="5400000">
          <a:off x="1690994" y="2483083"/>
          <a:ext cx="288033" cy="218409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-1000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-1000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-1000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A9C01-1C1F-4BED-A034-CB102EBDAF44}">
      <dsp:nvSpPr>
        <dsp:cNvPr id="0" name=""/>
        <dsp:cNvSpPr/>
      </dsp:nvSpPr>
      <dsp:spPr>
        <a:xfrm>
          <a:off x="2182" y="2752660"/>
          <a:ext cx="3665657" cy="91641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-179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open carotid artery </a:t>
          </a:r>
          <a:endParaRPr lang="en-MY" sz="2300" kern="1200" dirty="0"/>
        </a:p>
      </dsp:txBody>
      <dsp:txXfrm>
        <a:off x="29023" y="2779501"/>
        <a:ext cx="3611975" cy="862732"/>
      </dsp:txXfrm>
    </dsp:sp>
    <dsp:sp modelId="{73B90660-D68E-4812-BF98-F12BB6DF8937}">
      <dsp:nvSpPr>
        <dsp:cNvPr id="0" name=""/>
        <dsp:cNvSpPr/>
      </dsp:nvSpPr>
      <dsp:spPr>
        <a:xfrm rot="5400000">
          <a:off x="1704018" y="3720242"/>
          <a:ext cx="261986" cy="218409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-19999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-19999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-199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0D706F-8D7B-4BA5-AECF-9B79E65C92DF}">
      <dsp:nvSpPr>
        <dsp:cNvPr id="0" name=""/>
        <dsp:cNvSpPr/>
      </dsp:nvSpPr>
      <dsp:spPr>
        <a:xfrm>
          <a:off x="2182" y="3989819"/>
          <a:ext cx="3665657" cy="91641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-358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remove fatty acids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kern="1200" dirty="0"/>
        </a:p>
      </dsp:txBody>
      <dsp:txXfrm>
        <a:off x="29023" y="4016660"/>
        <a:ext cx="3611975" cy="862732"/>
      </dsp:txXfrm>
    </dsp:sp>
    <dsp:sp modelId="{A7D4219B-43FD-437D-B049-1099968B86A2}">
      <dsp:nvSpPr>
        <dsp:cNvPr id="0" name=""/>
        <dsp:cNvSpPr/>
      </dsp:nvSpPr>
      <dsp:spPr>
        <a:xfrm>
          <a:off x="4181032" y="278341"/>
          <a:ext cx="3665657" cy="916414"/>
        </a:xfrm>
        <a:prstGeom prst="roundRect">
          <a:avLst>
            <a:gd name="adj" fmla="val 10000"/>
          </a:avLst>
        </a:prstGeom>
        <a:solidFill>
          <a:srgbClr val="CC0066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2. Craniotomy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kern="1200" dirty="0"/>
        </a:p>
      </dsp:txBody>
      <dsp:txXfrm>
        <a:off x="4207873" y="305182"/>
        <a:ext cx="3611975" cy="862732"/>
      </dsp:txXfrm>
    </dsp:sp>
    <dsp:sp modelId="{6D050147-5E04-4100-8D69-6ED97E221854}">
      <dsp:nvSpPr>
        <dsp:cNvPr id="0" name=""/>
        <dsp:cNvSpPr/>
      </dsp:nvSpPr>
      <dsp:spPr>
        <a:xfrm rot="5400000">
          <a:off x="5856820" y="1248308"/>
          <a:ext cx="314079" cy="21364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-29999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-29999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-299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37C2C-B010-4AEA-9AFE-ADF7B5FFB351}">
      <dsp:nvSpPr>
        <dsp:cNvPr id="0" name=""/>
        <dsp:cNvSpPr/>
      </dsp:nvSpPr>
      <dsp:spPr>
        <a:xfrm>
          <a:off x="4181032" y="1515501"/>
          <a:ext cx="3665657" cy="1067100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-53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Small section of skull cut away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300" kern="1200" dirty="0"/>
        </a:p>
      </dsp:txBody>
      <dsp:txXfrm>
        <a:off x="4212286" y="1546755"/>
        <a:ext cx="3603149" cy="1004592"/>
      </dsp:txXfrm>
    </dsp:sp>
    <dsp:sp modelId="{DEDCB4B0-3050-4DA1-A8DE-E93C2EB6F6E0}">
      <dsp:nvSpPr>
        <dsp:cNvPr id="0" name=""/>
        <dsp:cNvSpPr/>
      </dsp:nvSpPr>
      <dsp:spPr>
        <a:xfrm rot="5400000">
          <a:off x="5869843" y="2636153"/>
          <a:ext cx="288033" cy="21364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-39999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-39999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-399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E54812-B9BB-404F-8F08-A9463F4228EE}">
      <dsp:nvSpPr>
        <dsp:cNvPr id="0" name=""/>
        <dsp:cNvSpPr/>
      </dsp:nvSpPr>
      <dsp:spPr>
        <a:xfrm>
          <a:off x="4181032" y="2903346"/>
          <a:ext cx="3665657" cy="91641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-716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Remove blood clot / repair burst in blood vessel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000" kern="1200" dirty="0"/>
        </a:p>
      </dsp:txBody>
      <dsp:txXfrm>
        <a:off x="4207873" y="2930187"/>
        <a:ext cx="3611975" cy="862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84721"/>
            <a:ext cx="7772400" cy="1470025"/>
          </a:xfrm>
        </p:spPr>
        <p:txBody>
          <a:bodyPr anchor="b"/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645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01950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730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25942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94964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786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27462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4451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932" y="1340768"/>
            <a:ext cx="8674556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9632" y="6448251"/>
            <a:ext cx="13311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fld id="{248E5D29-03C9-4CDE-BEC1-99909517B3A2}" type="datetimeFigureOut">
              <a:rPr lang="en-GB" smtClean="0"/>
              <a:pPr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9792" y="6448251"/>
            <a:ext cx="4536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4104" y="6448251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6730DADB-6D76-4E71-9706-67ABCB4B760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7524" y="31573"/>
            <a:ext cx="8676964" cy="44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4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1670" y="1857364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</a:rPr>
              <a:t>STROKE</a:t>
            </a:r>
            <a:endParaRPr lang="en-US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13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908720"/>
            <a:ext cx="75608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Introduction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Statistics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Symptoms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Diagnosis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Treatment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Prevention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Conclusion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Case study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References</a:t>
            </a:r>
          </a:p>
          <a:p>
            <a:pPr>
              <a:buFont typeface="Wingdings" pitchFamily="2" charset="2"/>
              <a:buChar char="q"/>
            </a:pPr>
            <a:endParaRPr lang="en-MY" dirty="0"/>
          </a:p>
        </p:txBody>
      </p:sp>
      <p:sp>
        <p:nvSpPr>
          <p:cNvPr id="4" name="TextBox 3"/>
          <p:cNvSpPr txBox="1"/>
          <p:nvPr/>
        </p:nvSpPr>
        <p:spPr>
          <a:xfrm>
            <a:off x="1907704" y="292248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CONTENTS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40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7092788" cy="3458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605690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6632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412776"/>
            <a:ext cx="8568952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Stroke – blood flow to brain obstructed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-  lack of O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brain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395536" y="2204864"/>
          <a:ext cx="8568952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4540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280" y="1160668"/>
            <a:ext cx="7886700" cy="994172"/>
          </a:xfrm>
        </p:spPr>
        <p:txBody>
          <a:bodyPr/>
          <a:lstStyle/>
          <a:p>
            <a:pPr algn="ctr"/>
            <a:r>
              <a:rPr lang="en-ZA" b="1" dirty="0" smtClean="0">
                <a:latin typeface="Comic Sans MS" panose="030F0702030302020204" pitchFamily="66" charset="0"/>
              </a:rPr>
              <a:t>Types</a:t>
            </a:r>
            <a:endParaRPr lang="en-ZA" b="1" dirty="0">
              <a:latin typeface="Comic Sans MS" panose="030F0702030302020204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8853298">
            <a:off x="-189923" y="2285415"/>
            <a:ext cx="2001717" cy="617934"/>
          </a:xfrm>
        </p:spPr>
        <p:txBody>
          <a:bodyPr>
            <a:normAutofit fontScale="92500"/>
          </a:bodyPr>
          <a:lstStyle/>
          <a:p>
            <a:r>
              <a:rPr lang="en-ZA" dirty="0" smtClean="0"/>
              <a:t>Ischemic Stroke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2341485">
            <a:off x="5652538" y="2267323"/>
            <a:ext cx="3030946" cy="617934"/>
          </a:xfrm>
        </p:spPr>
        <p:txBody>
          <a:bodyPr/>
          <a:lstStyle/>
          <a:p>
            <a:r>
              <a:rPr lang="en-ZA" dirty="0" err="1" smtClean="0"/>
              <a:t>Haemorrhagig</a:t>
            </a:r>
            <a:r>
              <a:rPr lang="en-ZA" dirty="0" smtClean="0"/>
              <a:t> Stroke</a:t>
            </a:r>
            <a:endParaRPr lang="en-ZA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9292" y="2154840"/>
            <a:ext cx="2243105" cy="3563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630" y="1988840"/>
            <a:ext cx="2305127" cy="35634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4547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img.webmd.com/dtmcms/live/webmd/consumer_assets/site_images/articles/health_and_medical_reference/brain_and_nervous_system/understanding_stroke_basics_thrombotic_stroke.jpg"/>
          <p:cNvPicPr/>
          <p:nvPr/>
        </p:nvPicPr>
        <p:blipFill>
          <a:blip r:embed="rId2" cstate="print"/>
          <a:srcRect l="1639" t="9091" r="2007" b="3636"/>
          <a:stretch>
            <a:fillRect/>
          </a:stretch>
        </p:blipFill>
        <p:spPr bwMode="auto">
          <a:xfrm>
            <a:off x="467544" y="188640"/>
            <a:ext cx="3456384" cy="2592288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</p:pic>
      <p:pic>
        <p:nvPicPr>
          <p:cNvPr id="3" name="Picture 2" descr="http://img.webmd.com/dtmcms/live/webmd/consumer_assets/site_images/articles/health_and_medical_reference/brain_and_nervous_system/understanding_stroke_basics_embolic_stroke.jpg"/>
          <p:cNvPicPr/>
          <p:nvPr/>
        </p:nvPicPr>
        <p:blipFill>
          <a:blip r:embed="rId3" cstate="print"/>
          <a:srcRect l="2041" t="10038" r="4082" b="4635"/>
          <a:stretch>
            <a:fillRect/>
          </a:stretch>
        </p:blipFill>
        <p:spPr bwMode="auto">
          <a:xfrm>
            <a:off x="5004048" y="188640"/>
            <a:ext cx="3240360" cy="2592288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552" y="2996952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Figure 1: Thrombotic stroke</a:t>
            </a:r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2996952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Figure 2: Embolic stroke</a:t>
            </a:r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http://img.webmd.com/dtmcms/live/webmd/consumer_assets/site_images/articles/health_and_medical_reference/brain_and_nervous_system/understanding_stroke_basics_cerebral_hemorrhage.jpg"/>
          <p:cNvPicPr/>
          <p:nvPr/>
        </p:nvPicPr>
        <p:blipFill>
          <a:blip r:embed="rId4" cstate="print"/>
          <a:srcRect l="2700" t="11159" r="2801" b="5153"/>
          <a:stretch>
            <a:fillRect/>
          </a:stretch>
        </p:blipFill>
        <p:spPr bwMode="auto">
          <a:xfrm>
            <a:off x="2627784" y="3501008"/>
            <a:ext cx="3456384" cy="259228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55776" y="61653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Figure 3: Cerebral hemorrhage  </a:t>
            </a:r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40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8864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SYMPTOMS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ttp://www.nasam.org/images/brai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692696"/>
            <a:ext cx="3521968" cy="3888432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436096" y="4593322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Figure 4: Part &amp; function of brain</a:t>
            </a:r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196752"/>
            <a:ext cx="48245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Patients encounter problem in: </a:t>
            </a:r>
          </a:p>
          <a:p>
            <a:pPr marL="2520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Movement</a:t>
            </a:r>
          </a:p>
          <a:p>
            <a:pPr marL="2520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Communication</a:t>
            </a:r>
          </a:p>
          <a:p>
            <a:pPr marL="2520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Sight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Numbness/paralysis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Headache</a:t>
            </a:r>
          </a:p>
          <a:p>
            <a:r>
              <a:rPr lang="en-US" dirty="0" smtClean="0"/>
              <a:t>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54540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052736"/>
          <a:ext cx="86741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47664" y="260648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DIAGNOSIS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883" y="764704"/>
          <a:ext cx="8964613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560" y="692696"/>
          <a:ext cx="7920880" cy="5832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akchu\Desktop\CT-Intracerebral-Hemorrh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668" y="764704"/>
            <a:ext cx="6156684" cy="4320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19672" y="5157192"/>
            <a:ext cx="44644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charset="0"/>
              </a:rPr>
              <a:t>Figure 5: CT Scan result</a:t>
            </a:r>
            <a:endParaRPr lang="en-MY" sz="2000" dirty="0" smtClean="0">
              <a:latin typeface="Arial" charset="0"/>
            </a:endParaRPr>
          </a:p>
          <a:p>
            <a:endParaRPr lang="en-MY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Lakchu\Desktop\carotid angiography proc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885" y="904608"/>
            <a:ext cx="4426123" cy="3747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1351" y="4771563"/>
            <a:ext cx="38539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charset="0"/>
              </a:rPr>
              <a:t>Figure 6: (a) Carotid Ultrasound</a:t>
            </a:r>
          </a:p>
          <a:p>
            <a:r>
              <a:rPr lang="en-US" sz="2000" dirty="0">
                <a:latin typeface="Arial" charset="0"/>
              </a:rPr>
              <a:t>	</a:t>
            </a:r>
            <a:r>
              <a:rPr lang="en-US" sz="2000" dirty="0" smtClean="0">
                <a:latin typeface="Arial" charset="0"/>
              </a:rPr>
              <a:t>   (b) Result(normal)</a:t>
            </a:r>
          </a:p>
          <a:p>
            <a:r>
              <a:rPr lang="en-US" sz="2000" dirty="0">
                <a:latin typeface="Arial" charset="0"/>
              </a:rPr>
              <a:t>	 </a:t>
            </a:r>
            <a:r>
              <a:rPr lang="en-US" sz="2000" dirty="0" smtClean="0">
                <a:latin typeface="Arial" charset="0"/>
              </a:rPr>
              <a:t>  (c) Result (narrowing) </a:t>
            </a:r>
            <a:endParaRPr lang="en-MY" sz="2000" dirty="0">
              <a:latin typeface="Arial" charset="0"/>
            </a:endParaRPr>
          </a:p>
        </p:txBody>
      </p:sp>
      <p:pic>
        <p:nvPicPr>
          <p:cNvPr id="2050" name="Picture 2" descr="C:\Users\Lakchu\Downloads\carotid ultrasound imaging result-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719"/>
            <a:ext cx="4433318" cy="224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8446" y="50861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(a)</a:t>
            </a:r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0137" y="48239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(b)</a:t>
            </a:r>
            <a:endParaRPr lang="en-MY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Users\Lakchu\Desktop\PE-CarotidStenosis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6" y="3573016"/>
            <a:ext cx="4433318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06151" y="317290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(c)</a:t>
            </a:r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43408"/>
          <a:ext cx="829126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3923928" y="357301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88224" y="357301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95736" y="429309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139952" y="429309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660232" y="429309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bkmed.com/Collateral/Images/BK-Medical/clinical-solutions/Situation_8822_FF700_keyboard_leg_pw_colo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5"/>
            <a:ext cx="3096344" cy="4608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496" y="5025370"/>
            <a:ext cx="33890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charset="0"/>
              </a:rPr>
              <a:t>Figure 7: (a) Leg Ultrasound</a:t>
            </a:r>
          </a:p>
          <a:p>
            <a:r>
              <a:rPr lang="en-US" sz="2000" dirty="0">
                <a:latin typeface="Arial" charset="0"/>
              </a:rPr>
              <a:t>	</a:t>
            </a:r>
            <a:r>
              <a:rPr lang="en-US" sz="2000" dirty="0" smtClean="0">
                <a:latin typeface="Arial" charset="0"/>
              </a:rPr>
              <a:t>   (b)Result </a:t>
            </a:r>
            <a:endParaRPr lang="en-MY" sz="2000" dirty="0">
              <a:latin typeface="Arial" charset="0"/>
            </a:endParaRPr>
          </a:p>
        </p:txBody>
      </p:sp>
      <p:pic>
        <p:nvPicPr>
          <p:cNvPr id="3079" name="Picture 7" descr="C:\Users\Lakchu\Desktop\UltrasoundLe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4665"/>
            <a:ext cx="5832288" cy="4608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531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96944" cy="4824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3528" y="5301208"/>
            <a:ext cx="554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charset="0"/>
              </a:rPr>
              <a:t>Figure 8: Result of Electrocardiogram (ECG)</a:t>
            </a:r>
          </a:p>
          <a:p>
            <a:r>
              <a:rPr lang="en-US" sz="2000" dirty="0">
                <a:latin typeface="Arial" charset="0"/>
              </a:rPr>
              <a:t>	</a:t>
            </a:r>
            <a:r>
              <a:rPr lang="en-US" sz="2000" dirty="0" smtClean="0">
                <a:latin typeface="Arial" charset="0"/>
              </a:rPr>
              <a:t>   </a:t>
            </a:r>
            <a:endParaRPr lang="en-MY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950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9932" y="1052736"/>
            <a:ext cx="8674556" cy="4785395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UcParenBoth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MEDICATION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12644146"/>
              </p:ext>
            </p:extLst>
          </p:nvPr>
        </p:nvGraphicFramePr>
        <p:xfrm>
          <a:off x="251520" y="1484784"/>
          <a:ext cx="864096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47664" y="260648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TREATMENT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91877"/>
            <a:ext cx="8674556" cy="4785395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(B) SURGERY</a:t>
            </a:r>
          </a:p>
          <a:p>
            <a:endParaRPr lang="en-MY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827584" y="1340768"/>
          <a:ext cx="784887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akchu\Desktop\carotid endarecto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960812" cy="46085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Lakchu\Desktop\carotid surgr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333375"/>
            <a:ext cx="4365625" cy="46085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9512" y="5229200"/>
            <a:ext cx="3972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charset="0"/>
              </a:rPr>
              <a:t>Figure 9: Carotid </a:t>
            </a:r>
            <a:r>
              <a:rPr lang="en-US" sz="2000" dirty="0" err="1" smtClean="0">
                <a:latin typeface="Arial" charset="0"/>
              </a:rPr>
              <a:t>Endarterectomy</a:t>
            </a:r>
            <a:endParaRPr lang="en-US" sz="2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videncestore.com/Exhibit-Rental/images/Craniotom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11" y="332656"/>
            <a:ext cx="6816757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43608" y="5445224"/>
            <a:ext cx="2720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charset="0"/>
              </a:rPr>
              <a:t>Figure 10: Craniotomy</a:t>
            </a:r>
            <a:endParaRPr 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017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90513" y="1307901"/>
          <a:ext cx="86741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7565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PREVENTION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260648"/>
            <a:ext cx="35509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charset="0"/>
                <a:cs typeface="Arial" charset="0"/>
              </a:rPr>
              <a:t>COMPLICATIONS</a:t>
            </a:r>
            <a:endParaRPr lang="en-MY" sz="3200" dirty="0">
              <a:solidFill>
                <a:srgbClr val="66CCFF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90513" y="1052736"/>
          <a:ext cx="86741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000" dirty="0" smtClean="0">
                <a:latin typeface="Arial" pitchFamily="34" charset="0"/>
                <a:cs typeface="Arial" pitchFamily="34" charset="0"/>
              </a:rPr>
              <a:t>Stroke - sudden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death of brain cells due to lack of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oxygen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/>
            </a:r>
            <a:br>
              <a:rPr lang="en-MY" sz="2000" dirty="0">
                <a:latin typeface="Arial" pitchFamily="34" charset="0"/>
                <a:cs typeface="Arial" pitchFamily="34" charset="0"/>
              </a:rPr>
            </a:br>
            <a:endParaRPr lang="en-MY" sz="2000" dirty="0">
              <a:latin typeface="Arial" pitchFamily="34" charset="0"/>
              <a:cs typeface="Arial" pitchFamily="34" charset="0"/>
            </a:endParaRPr>
          </a:p>
          <a:p>
            <a:r>
              <a:rPr lang="en-MY" sz="2000" dirty="0" smtClean="0">
                <a:latin typeface="Arial" pitchFamily="34" charset="0"/>
                <a:cs typeface="Arial" pitchFamily="34" charset="0"/>
              </a:rPr>
              <a:t>Caused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by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blockage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of blood flow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/ rupture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of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artery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to the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brain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/>
            </a:r>
            <a:br>
              <a:rPr lang="en-MY" sz="2000" dirty="0">
                <a:latin typeface="Arial" pitchFamily="34" charset="0"/>
                <a:cs typeface="Arial" pitchFamily="34" charset="0"/>
              </a:rPr>
            </a:br>
            <a:endParaRPr lang="en-MY" sz="2000" dirty="0">
              <a:latin typeface="Arial" pitchFamily="34" charset="0"/>
              <a:cs typeface="Arial" pitchFamily="34" charset="0"/>
            </a:endParaRPr>
          </a:p>
          <a:p>
            <a:r>
              <a:rPr lang="en-MY" sz="2000" dirty="0" smtClean="0">
                <a:latin typeface="Arial" pitchFamily="34" charset="0"/>
                <a:cs typeface="Arial" pitchFamily="34" charset="0"/>
              </a:rPr>
              <a:t>Symptoms: weakness / paralysis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on one side of the body </a:t>
            </a:r>
          </a:p>
          <a:p>
            <a:pPr marL="0" indent="0">
              <a:buNone/>
            </a:pPr>
            <a:r>
              <a:rPr lang="en-MY" sz="2000" dirty="0" smtClean="0">
                <a:latin typeface="Arial" pitchFamily="34" charset="0"/>
                <a:cs typeface="Arial" pitchFamily="34" charset="0"/>
              </a:rPr>
              <a:t>	           difficulty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with balance, speaking,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swallowing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/>
            </a:r>
            <a:br>
              <a:rPr lang="en-MY" sz="2000" dirty="0">
                <a:latin typeface="Arial" pitchFamily="34" charset="0"/>
                <a:cs typeface="Arial" pitchFamily="34" charset="0"/>
              </a:rPr>
            </a:br>
            <a:endParaRPr lang="en-MY" sz="2000" dirty="0">
              <a:latin typeface="Arial" pitchFamily="34" charset="0"/>
              <a:cs typeface="Arial" pitchFamily="34" charset="0"/>
            </a:endParaRPr>
          </a:p>
          <a:p>
            <a:r>
              <a:rPr lang="en-MY" sz="2000" dirty="0">
                <a:latin typeface="Arial" pitchFamily="34" charset="0"/>
                <a:cs typeface="Arial" pitchFamily="34" charset="0"/>
              </a:rPr>
              <a:t>Clot-busting drugs like TPA can be used to reverse a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stroke</a:t>
            </a:r>
          </a:p>
          <a:p>
            <a:pPr marL="0" indent="0">
              <a:buNone/>
            </a:pPr>
            <a:endParaRPr lang="en-MY" sz="2000" dirty="0">
              <a:latin typeface="Arial" pitchFamily="34" charset="0"/>
              <a:cs typeface="Arial" pitchFamily="34" charset="0"/>
            </a:endParaRPr>
          </a:p>
          <a:p>
            <a:r>
              <a:rPr lang="en-MY" sz="2000" dirty="0" smtClean="0">
                <a:latin typeface="Arial" pitchFamily="34" charset="0"/>
                <a:cs typeface="Arial" pitchFamily="34" charset="0"/>
              </a:rPr>
              <a:t>Prevention - minimizing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risk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factors </a:t>
            </a:r>
          </a:p>
          <a:p>
            <a:pPr marL="0" indent="0">
              <a:buNone/>
            </a:pPr>
            <a:r>
              <a:rPr lang="en-MY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controlling </a:t>
            </a:r>
            <a:r>
              <a:rPr lang="en-MY" sz="2000" dirty="0">
                <a:latin typeface="Arial" pitchFamily="34" charset="0"/>
                <a:cs typeface="Arial" pitchFamily="34" charset="0"/>
              </a:rPr>
              <a:t>high blood pressure, </a:t>
            </a:r>
            <a:r>
              <a:rPr lang="en-MY" sz="2000" dirty="0" smtClean="0">
                <a:latin typeface="Arial" pitchFamily="34" charset="0"/>
                <a:cs typeface="Arial" pitchFamily="34" charset="0"/>
              </a:rPr>
              <a:t>high cholesterol, diabetes)</a:t>
            </a:r>
            <a:endParaRPr lang="en-MY" sz="2000" dirty="0">
              <a:latin typeface="Arial" pitchFamily="34" charset="0"/>
              <a:cs typeface="Arial" pitchFamily="34" charset="0"/>
            </a:endParaRPr>
          </a:p>
          <a:p>
            <a:endParaRPr lang="en-M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9632" y="260648"/>
            <a:ext cx="2920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charset="0"/>
                <a:cs typeface="Arial" charset="0"/>
              </a:rPr>
              <a:t>CONCLUSION</a:t>
            </a:r>
            <a:endParaRPr lang="en-MY" sz="3200" dirty="0">
              <a:solidFill>
                <a:srgbClr val="66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9021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79929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CASE STUDY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268760"/>
            <a:ext cx="813690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Patient’s detail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54 year old female,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indian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Hemorrhagic stroke and suffered from left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hemiplegia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No major improvements were noted for almost 3 years</a:t>
            </a:r>
          </a:p>
          <a:p>
            <a:endParaRPr lang="en-MY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052736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Investigation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MRI of brain showed chronic infarct in the right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fronto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   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parietal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thalamocapsular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regions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No acute infarct was seen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The patient had left sided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hemiplegia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unable to sit,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stand and walk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Neuropsychological assessment showed speed of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processing and reaction time was impaired</a:t>
            </a:r>
          </a:p>
          <a:p>
            <a:endParaRPr lang="en-MY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484784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Abstraction and fluency impaired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Deficits in working memory, problem solving,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sequencing, judgment and set shifting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Her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visuoconstructive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ability, visual memory and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learning were impaired</a:t>
            </a:r>
          </a:p>
          <a:p>
            <a:endParaRPr lang="en-MY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96752"/>
            <a:ext cx="82809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Treatment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Stem cell therapy -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autologous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bone marrow and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allogeneic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cord blood stem cell transplantation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MY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6"/>
            <a:ext cx="615315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475656" y="4725144"/>
            <a:ext cx="6648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/>
              <a:t>Figure </a:t>
            </a:r>
            <a:r>
              <a:rPr lang="en-US" sz="2000" dirty="0" smtClean="0"/>
              <a:t>11: Comparison of brain before and after therapy</a:t>
            </a:r>
            <a:endParaRPr lang="en-MY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3885"/>
            <a:ext cx="8964488" cy="4785395"/>
          </a:xfrm>
        </p:spPr>
        <p:txBody>
          <a:bodyPr>
            <a:normAutofit lnSpcReduction="10000"/>
          </a:bodyPr>
          <a:lstStyle/>
          <a:p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PubMed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Health, (2013), Classification of stroke, Viewed on 27</a:t>
            </a:r>
            <a:r>
              <a:rPr lang="en-US" sz="22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February 2013, </a:t>
            </a:r>
            <a:r>
              <a:rPr lang="en-MY" sz="2200" dirty="0" smtClean="0">
                <a:latin typeface="Arial" pitchFamily="34" charset="0"/>
                <a:cs typeface="Arial" pitchFamily="34" charset="0"/>
              </a:rPr>
              <a:t>http://www.ncbi.nlm.nih.gov/pubmedhealth/PMH0001740/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WebMD, (2013), Stroke, Viewed on 27</a:t>
            </a:r>
            <a:r>
              <a:rPr lang="en-US" sz="22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February 2013, http://www.webmd.com/stroke/guide/default.htm</a:t>
            </a:r>
            <a:endParaRPr lang="en-MY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Mayoclinic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(2012), Symptoms, Viewed on 27</a:t>
            </a:r>
            <a:r>
              <a:rPr lang="en-US" sz="22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February 2013, http://www.mayoclinic.com/health/stroke/DS00150/DSECTION=symptoms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NASAM, (2013), Statistics, Viewed on 27</a:t>
            </a:r>
            <a:r>
              <a:rPr lang="en-US" sz="22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February 2013, </a:t>
            </a:r>
            <a:r>
              <a:rPr lang="en-MY" sz="2200" dirty="0" smtClean="0">
                <a:latin typeface="Arial" pitchFamily="34" charset="0"/>
                <a:cs typeface="Arial" pitchFamily="34" charset="0"/>
              </a:rPr>
              <a:t>http://www.nasam.org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MSH, (2010), Statistics, Viewed on 27</a:t>
            </a:r>
            <a:r>
              <a:rPr lang="en-US" sz="22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February 2013, </a:t>
            </a:r>
            <a:r>
              <a:rPr lang="en-MY" sz="2200" dirty="0" smtClean="0">
                <a:latin typeface="Arial" pitchFamily="34" charset="0"/>
                <a:cs typeface="Arial" pitchFamily="34" charset="0"/>
              </a:rPr>
              <a:t>http://www.msh.org.my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MY" sz="2200" dirty="0" smtClean="0">
                <a:latin typeface="Arial" charset="0"/>
                <a:cs typeface="Arial" charset="0"/>
              </a:rPr>
              <a:t>Dexter Morris</a:t>
            </a:r>
            <a:r>
              <a:rPr lang="en-US" sz="2200" dirty="0" smtClean="0">
                <a:latin typeface="Arial" charset="0"/>
                <a:cs typeface="Arial" charset="0"/>
              </a:rPr>
              <a:t>, (2013),Stroke diagnosis, Viewed on 27th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200" dirty="0" smtClean="0">
                <a:latin typeface="Arial" charset="0"/>
                <a:cs typeface="Arial" charset="0"/>
              </a:rPr>
              <a:t> February 2013,</a:t>
            </a:r>
            <a:r>
              <a:rPr lang="en-MY" sz="2200" dirty="0" smtClean="0">
                <a:latin typeface="Arial" charset="0"/>
                <a:cs typeface="Arial" charset="0"/>
              </a:rPr>
              <a:t> http://www.emedicinehealth.com/stroke</a:t>
            </a:r>
          </a:p>
          <a:p>
            <a:pPr>
              <a:buNone/>
            </a:pP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1547664" y="323945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REFERENCES</a:t>
            </a:r>
            <a:endParaRPr lang="en-MY" sz="3200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200" dirty="0" smtClean="0">
                <a:latin typeface="Arial" charset="0"/>
                <a:cs typeface="Arial" charset="0"/>
              </a:rPr>
              <a:t>Jose Vega</a:t>
            </a:r>
            <a:r>
              <a:rPr lang="en-US" sz="2200" dirty="0" smtClean="0">
                <a:latin typeface="Arial" charset="0"/>
                <a:cs typeface="Arial" charset="0"/>
              </a:rPr>
              <a:t>, (2013),Causes of stroke, Viewed on 27th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200" dirty="0" smtClean="0">
                <a:latin typeface="Arial" charset="0"/>
                <a:cs typeface="Arial" charset="0"/>
              </a:rPr>
              <a:t> February 2013,</a:t>
            </a:r>
            <a:r>
              <a:rPr lang="en-MY" sz="2200" dirty="0" smtClean="0">
                <a:latin typeface="Arial" charset="0"/>
                <a:cs typeface="Arial" charset="0"/>
              </a:rPr>
              <a:t> http://stroke.about.com/od/causesofstroke/</a:t>
            </a:r>
            <a:endParaRPr lang="en-US" sz="2200" dirty="0" smtClean="0">
              <a:latin typeface="Arial" charset="0"/>
              <a:cs typeface="Arial" charset="0"/>
            </a:endParaRPr>
          </a:p>
          <a:p>
            <a:r>
              <a:rPr lang="en-US" sz="2200" dirty="0" err="1" smtClean="0">
                <a:latin typeface="Arial" charset="0"/>
                <a:cs typeface="Arial" charset="0"/>
              </a:rPr>
              <a:t>Mayoclinic</a:t>
            </a:r>
            <a:r>
              <a:rPr lang="en-US" sz="2200" dirty="0" smtClean="0">
                <a:latin typeface="Arial" charset="0"/>
                <a:cs typeface="Arial" charset="0"/>
              </a:rPr>
              <a:t>, (2012),</a:t>
            </a:r>
            <a:r>
              <a:rPr lang="en-US" sz="2200" dirty="0" err="1" smtClean="0">
                <a:latin typeface="Arial" charset="0"/>
                <a:cs typeface="Arial" charset="0"/>
              </a:rPr>
              <a:t>Stroketreatment</a:t>
            </a:r>
            <a:r>
              <a:rPr lang="en-US" sz="2200" dirty="0" smtClean="0">
                <a:latin typeface="Arial" charset="0"/>
                <a:cs typeface="Arial" charset="0"/>
              </a:rPr>
              <a:t> and drugs, Viewed on 28th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200" dirty="0" smtClean="0">
                <a:latin typeface="Arial" charset="0"/>
                <a:cs typeface="Arial" charset="0"/>
              </a:rPr>
              <a:t> February 2013,</a:t>
            </a:r>
            <a:r>
              <a:rPr lang="en-MY" sz="2200" dirty="0" smtClean="0">
                <a:latin typeface="Arial" charset="0"/>
                <a:cs typeface="Arial" charset="0"/>
              </a:rPr>
              <a:t> http://www.mayoclinic.com/health/stroke/treatments-and-drugs</a:t>
            </a:r>
          </a:p>
          <a:p>
            <a:r>
              <a:rPr lang="en-US" sz="2200" dirty="0" smtClean="0">
                <a:latin typeface="Arial" charset="0"/>
                <a:cs typeface="Arial" charset="0"/>
              </a:rPr>
              <a:t>Stroke center, (2013),Stroke diagnosis and treatment, Viewed on 28th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200" dirty="0" smtClean="0">
                <a:latin typeface="Arial" charset="0"/>
                <a:cs typeface="Arial" charset="0"/>
              </a:rPr>
              <a:t> February 2013,</a:t>
            </a:r>
            <a:r>
              <a:rPr lang="en-MY" sz="2200" dirty="0" smtClean="0">
                <a:latin typeface="Arial" charset="0"/>
                <a:cs typeface="Arial" charset="0"/>
              </a:rPr>
              <a:t> http://www.strokecenter.org/patients/about-stroke/diagnosis-and-treatment/</a:t>
            </a:r>
          </a:p>
          <a:p>
            <a:r>
              <a:rPr lang="en-US" sz="2200" dirty="0" smtClean="0">
                <a:latin typeface="Arial" charset="0"/>
                <a:cs typeface="Arial" charset="0"/>
              </a:rPr>
              <a:t>NHS, (2012),Stroke condition, Viewed on 28th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200" dirty="0" smtClean="0">
                <a:latin typeface="Arial" charset="0"/>
                <a:cs typeface="Arial" charset="0"/>
              </a:rPr>
              <a:t> February 2013,</a:t>
            </a:r>
            <a:r>
              <a:rPr lang="en-MY" sz="2200" dirty="0" smtClean="0">
                <a:latin typeface="Arial" charset="0"/>
                <a:cs typeface="Arial" charset="0"/>
              </a:rPr>
              <a:t> http://www.nhs.uk/Conditions/Stroke/Pages/treatment</a:t>
            </a:r>
          </a:p>
          <a:p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Purandare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C., Belle, V.,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Shitole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D.G., Joshi, M. (2012), Stem Cell Therapy for Hemorrhagic Stroke: A Single Case Study Report. A Journal of Neuroscience. 2(2): 22-26</a:t>
            </a:r>
          </a:p>
          <a:p>
            <a:endParaRPr lang="en-MY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oke">
  <a:themeElements>
    <a:clrScheme name="Custom 2">
      <a:dk1>
        <a:srgbClr val="73028C"/>
      </a:dk1>
      <a:lt1>
        <a:srgbClr val="FFFFFF"/>
      </a:lt1>
      <a:dk2>
        <a:srgbClr val="A129BC"/>
      </a:dk2>
      <a:lt2>
        <a:srgbClr val="FFFFFF"/>
      </a:lt2>
      <a:accent1>
        <a:srgbClr val="F34EC2"/>
      </a:accent1>
      <a:accent2>
        <a:srgbClr val="E567CD"/>
      </a:accent2>
      <a:accent3>
        <a:srgbClr val="73028C"/>
      </a:accent3>
      <a:accent4>
        <a:srgbClr val="690139"/>
      </a:accent4>
      <a:accent5>
        <a:srgbClr val="A5A5A5"/>
      </a:accent5>
      <a:accent6>
        <a:srgbClr val="3F3F3F"/>
      </a:accent6>
      <a:hlink>
        <a:srgbClr val="F34EC2"/>
      </a:hlink>
      <a:folHlink>
        <a:srgbClr val="7302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stroke</Template>
  <TotalTime>457</TotalTime>
  <Words>885</Words>
  <Application>Microsoft Office PowerPoint</Application>
  <PresentationFormat>On-screen Show (4:3)</PresentationFormat>
  <Paragraphs>184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Comic Sans MS</vt:lpstr>
      <vt:lpstr>Wingdings</vt:lpstr>
      <vt:lpstr>stroke</vt:lpstr>
      <vt:lpstr>PowerPoint Presentation</vt:lpstr>
      <vt:lpstr>PowerPoint Presentation</vt:lpstr>
      <vt:lpstr>PowerPoint Presentation</vt:lpstr>
      <vt:lpstr>PowerPoint Presentation</vt:lpstr>
      <vt:lpstr>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W7</dc:creator>
  <cp:lastModifiedBy>user</cp:lastModifiedBy>
  <cp:revision>51</cp:revision>
  <dcterms:created xsi:type="dcterms:W3CDTF">2013-02-28T16:34:18Z</dcterms:created>
  <dcterms:modified xsi:type="dcterms:W3CDTF">2016-08-30T09:52:17Z</dcterms:modified>
</cp:coreProperties>
</file>